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B0C410F7-92D4-4801-B168-762F9D26C4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57" d="100"/>
          <a:sy n="57" d="100"/>
        </p:scale>
        <p:origin x="738" y="7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73" name="Shape 2"/>
        <p:cNvGrpSpPr/>
        <p:nvPr/>
      </p:nvGrpSpPr>
      <p:grpSpPr>
        <a:xfrm>
          <a:off x="0" y="0"/>
          <a:ext cx="0" cy="0"/>
          <a:chOff x="0" y="0"/>
          <a:chExt cx="0" cy="0"/>
        </a:xfrm>
      </p:grpSpPr>
      <p:sp>
        <p:nvSpPr>
          <p:cNvPr id="1048652"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53"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 name="Shape 158"/>
        <p:cNvGrpSpPr/>
        <p:nvPr/>
      </p:nvGrpSpPr>
      <p:grpSpPr>
        <a:xfrm>
          <a:off x="0" y="0"/>
          <a:ext cx="0" cy="0"/>
          <a:chOff x="0" y="0"/>
          <a:chExt cx="0" cy="0"/>
        </a:xfrm>
      </p:grpSpPr>
      <p:sp>
        <p:nvSpPr>
          <p:cNvPr id="1048581" name="Google Shape;159;p: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82" name="Google Shape;160;p: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2037"/>
        <p:cNvGrpSpPr/>
        <p:nvPr/>
      </p:nvGrpSpPr>
      <p:grpSpPr>
        <a:xfrm>
          <a:off x="0" y="0"/>
          <a:ext cx="0" cy="0"/>
          <a:chOff x="0" y="0"/>
          <a:chExt cx="0" cy="0"/>
        </a:xfrm>
      </p:grpSpPr>
      <p:sp>
        <p:nvSpPr>
          <p:cNvPr id="1048641" name="Google Shape;2038;g7f9262ee2f_0_2613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2" name="Google Shape;2039;g7f9262ee2f_0_2613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1982"/>
        <p:cNvGrpSpPr/>
        <p:nvPr/>
      </p:nvGrpSpPr>
      <p:grpSpPr>
        <a:xfrm>
          <a:off x="0" y="0"/>
          <a:ext cx="0" cy="0"/>
          <a:chOff x="0" y="0"/>
          <a:chExt cx="0" cy="0"/>
        </a:xfrm>
      </p:grpSpPr>
      <p:sp>
        <p:nvSpPr>
          <p:cNvPr id="1048647" name="Google Shape;1983;g7f9262ee2f_0_2613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8" name="Google Shape;1984;g7f9262ee2f_0_2613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 name="Shape 166"/>
        <p:cNvGrpSpPr/>
        <p:nvPr/>
      </p:nvGrpSpPr>
      <p:grpSpPr>
        <a:xfrm>
          <a:off x="0" y="0"/>
          <a:ext cx="0" cy="0"/>
          <a:chOff x="0" y="0"/>
          <a:chExt cx="0" cy="0"/>
        </a:xfrm>
      </p:grpSpPr>
      <p:sp>
        <p:nvSpPr>
          <p:cNvPr id="1048587" name="Google Shape;167;g7f9262ee2f_0_2626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88" name="Google Shape;168;g7f9262ee2f_0_2626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 name="Shape 196"/>
        <p:cNvGrpSpPr/>
        <p:nvPr/>
      </p:nvGrpSpPr>
      <p:grpSpPr>
        <a:xfrm>
          <a:off x="0" y="0"/>
          <a:ext cx="0" cy="0"/>
          <a:chOff x="0" y="0"/>
          <a:chExt cx="0" cy="0"/>
        </a:xfrm>
      </p:grpSpPr>
      <p:sp>
        <p:nvSpPr>
          <p:cNvPr id="1048592" name="Google Shape;197;g7290233416_0_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3" name="Google Shape;198;g7290233416_0_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 name="Shape 202"/>
        <p:cNvGrpSpPr/>
        <p:nvPr/>
      </p:nvGrpSpPr>
      <p:grpSpPr>
        <a:xfrm>
          <a:off x="0" y="0"/>
          <a:ext cx="0" cy="0"/>
          <a:chOff x="0" y="0"/>
          <a:chExt cx="0" cy="0"/>
        </a:xfrm>
      </p:grpSpPr>
      <p:sp>
        <p:nvSpPr>
          <p:cNvPr id="1048599" name="Google Shape;203;g7f9262ee2f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0" name="Google Shape;204;g7f9262ee2f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 name="Shape 210"/>
        <p:cNvGrpSpPr/>
        <p:nvPr/>
      </p:nvGrpSpPr>
      <p:grpSpPr>
        <a:xfrm>
          <a:off x="0" y="0"/>
          <a:ext cx="0" cy="0"/>
          <a:chOff x="0" y="0"/>
          <a:chExt cx="0" cy="0"/>
        </a:xfrm>
      </p:grpSpPr>
      <p:sp>
        <p:nvSpPr>
          <p:cNvPr id="1048605" name="Google Shape;211;g7290233416_0_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6" name="Google Shape;212;g7290233416_0_1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217"/>
        <p:cNvGrpSpPr/>
        <p:nvPr/>
      </p:nvGrpSpPr>
      <p:grpSpPr>
        <a:xfrm>
          <a:off x="0" y="0"/>
          <a:ext cx="0" cy="0"/>
          <a:chOff x="0" y="0"/>
          <a:chExt cx="0" cy="0"/>
        </a:xfrm>
      </p:grpSpPr>
      <p:sp>
        <p:nvSpPr>
          <p:cNvPr id="1048614" name="Google Shape;218;g7f9262ee2f_0_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5" name="Google Shape;219;g7f9262ee2f_0_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 name="Shape 255"/>
        <p:cNvGrpSpPr/>
        <p:nvPr/>
      </p:nvGrpSpPr>
      <p:grpSpPr>
        <a:xfrm>
          <a:off x="0" y="0"/>
          <a:ext cx="0" cy="0"/>
          <a:chOff x="0" y="0"/>
          <a:chExt cx="0" cy="0"/>
        </a:xfrm>
      </p:grpSpPr>
      <p:sp>
        <p:nvSpPr>
          <p:cNvPr id="1048619" name="Google Shape;256;g7f9262ee2f_0_3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0" name="Google Shape;257;g7f9262ee2f_0_3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261"/>
        <p:cNvGrpSpPr/>
        <p:nvPr/>
      </p:nvGrpSpPr>
      <p:grpSpPr>
        <a:xfrm>
          <a:off x="0" y="0"/>
          <a:ext cx="0" cy="0"/>
          <a:chOff x="0" y="0"/>
          <a:chExt cx="0" cy="0"/>
        </a:xfrm>
      </p:grpSpPr>
      <p:sp>
        <p:nvSpPr>
          <p:cNvPr id="1048625" name="Google Shape;262;g7f9262ee2f_0_4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6" name="Google Shape;263;g7f9262ee2f_0_4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269"/>
        <p:cNvGrpSpPr/>
        <p:nvPr/>
      </p:nvGrpSpPr>
      <p:grpSpPr>
        <a:xfrm>
          <a:off x="0" y="0"/>
          <a:ext cx="0" cy="0"/>
          <a:chOff x="0" y="0"/>
          <a:chExt cx="0" cy="0"/>
        </a:xfrm>
      </p:grpSpPr>
      <p:sp>
        <p:nvSpPr>
          <p:cNvPr id="1048631" name="Google Shape;270;g7f9262ee2f_0_4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2" name="Google Shape;271;g7f9262ee2f_0_4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xmlns:r="http://schemas.openxmlformats.org/officeDocument/2006/relationships" r:embed="rId1">
            <a:alphaModFix/>
          </a:blip>
          <a:stretch>
            <a:fillRect/>
          </a:stretch>
        </a:blipFill>
        <a:effectLst/>
      </p:bgPr>
    </p:bg>
    <p:spTree>
      <p:nvGrpSpPr>
        <p:cNvPr id="26" name="Shape 8"/>
        <p:cNvGrpSpPr/>
        <p:nvPr/>
      </p:nvGrpSpPr>
      <p:grpSpPr>
        <a:xfrm>
          <a:off x="0" y="0"/>
          <a:ext cx="0" cy="0"/>
          <a:chOff x="0" y="0"/>
          <a:chExt cx="0" cy="0"/>
        </a:xfrm>
      </p:grpSpPr>
      <p:sp>
        <p:nvSpPr>
          <p:cNvPr id="1048578" name="Google Shape;9;p2"/>
          <p:cNvSpPr txBox="1">
            <a:spLocks noGrp="1"/>
          </p:cNvSpPr>
          <p:nvPr>
            <p:ph type="ctrTitle"/>
          </p:nvPr>
        </p:nvSpPr>
        <p:spPr>
          <a:xfrm>
            <a:off x="2175900" y="1950100"/>
            <a:ext cx="4792200" cy="644700"/>
          </a:xfrm>
          <a:prstGeom prst="rect"/>
        </p:spPr>
        <p:txBody>
          <a:bodyPr anchor="b" anchorCtr="0" bIns="91425" lIns="91425" rIns="91425" spcFirstLastPara="1" tIns="91425" wrap="square">
            <a:noAutofit/>
          </a:bodyPr>
          <a:lstStyle>
            <a:lvl1pPr algn="ctr" lvl="0">
              <a:spcBef>
                <a:spcPts val="0"/>
              </a:spcBef>
              <a:spcAft>
                <a:spcPts val="0"/>
              </a:spcAft>
              <a:buClr>
                <a:schemeClr val="lt1"/>
              </a:buClr>
              <a:buSzPts val="3600"/>
              <a:buNone/>
              <a:defRPr b="1" sz="3600">
                <a:solidFill>
                  <a:schemeClr val="lt1"/>
                </a:solidFill>
              </a:defRPr>
            </a:lvl1pPr>
            <a:lvl2pPr algn="ctr" lvl="1">
              <a:spcBef>
                <a:spcPts val="0"/>
              </a:spcBef>
              <a:spcAft>
                <a:spcPts val="0"/>
              </a:spcAft>
              <a:buClr>
                <a:schemeClr val="lt1"/>
              </a:buClr>
              <a:buSzPts val="3600"/>
              <a:buNone/>
              <a:defRPr b="1" sz="3600">
                <a:solidFill>
                  <a:schemeClr val="lt1"/>
                </a:solidFill>
              </a:defRPr>
            </a:lvl2pPr>
            <a:lvl3pPr algn="ctr" lvl="2">
              <a:spcBef>
                <a:spcPts val="0"/>
              </a:spcBef>
              <a:spcAft>
                <a:spcPts val="0"/>
              </a:spcAft>
              <a:buClr>
                <a:schemeClr val="lt1"/>
              </a:buClr>
              <a:buSzPts val="3600"/>
              <a:buNone/>
              <a:defRPr b="1" sz="3600">
                <a:solidFill>
                  <a:schemeClr val="lt1"/>
                </a:solidFill>
              </a:defRPr>
            </a:lvl3pPr>
            <a:lvl4pPr algn="ctr" lvl="3">
              <a:spcBef>
                <a:spcPts val="0"/>
              </a:spcBef>
              <a:spcAft>
                <a:spcPts val="0"/>
              </a:spcAft>
              <a:buClr>
                <a:schemeClr val="lt1"/>
              </a:buClr>
              <a:buSzPts val="3600"/>
              <a:buNone/>
              <a:defRPr b="1" sz="3600">
                <a:solidFill>
                  <a:schemeClr val="lt1"/>
                </a:solidFill>
              </a:defRPr>
            </a:lvl4pPr>
            <a:lvl5pPr algn="ctr" lvl="4">
              <a:spcBef>
                <a:spcPts val="0"/>
              </a:spcBef>
              <a:spcAft>
                <a:spcPts val="0"/>
              </a:spcAft>
              <a:buClr>
                <a:schemeClr val="lt1"/>
              </a:buClr>
              <a:buSzPts val="3600"/>
              <a:buNone/>
              <a:defRPr b="1" sz="3600">
                <a:solidFill>
                  <a:schemeClr val="lt1"/>
                </a:solidFill>
              </a:defRPr>
            </a:lvl5pPr>
            <a:lvl6pPr algn="ctr" lvl="5">
              <a:spcBef>
                <a:spcPts val="0"/>
              </a:spcBef>
              <a:spcAft>
                <a:spcPts val="0"/>
              </a:spcAft>
              <a:buClr>
                <a:schemeClr val="lt1"/>
              </a:buClr>
              <a:buSzPts val="3600"/>
              <a:buNone/>
              <a:defRPr b="1" sz="3600">
                <a:solidFill>
                  <a:schemeClr val="lt1"/>
                </a:solidFill>
              </a:defRPr>
            </a:lvl6pPr>
            <a:lvl7pPr algn="ctr" lvl="6">
              <a:spcBef>
                <a:spcPts val="0"/>
              </a:spcBef>
              <a:spcAft>
                <a:spcPts val="0"/>
              </a:spcAft>
              <a:buClr>
                <a:schemeClr val="lt1"/>
              </a:buClr>
              <a:buSzPts val="3600"/>
              <a:buNone/>
              <a:defRPr b="1" sz="3600">
                <a:solidFill>
                  <a:schemeClr val="lt1"/>
                </a:solidFill>
              </a:defRPr>
            </a:lvl7pPr>
            <a:lvl8pPr algn="ctr" lvl="7">
              <a:spcBef>
                <a:spcPts val="0"/>
              </a:spcBef>
              <a:spcAft>
                <a:spcPts val="0"/>
              </a:spcAft>
              <a:buClr>
                <a:schemeClr val="lt1"/>
              </a:buClr>
              <a:buSzPts val="3600"/>
              <a:buNone/>
              <a:defRPr b="1" sz="3600">
                <a:solidFill>
                  <a:schemeClr val="lt1"/>
                </a:solidFill>
              </a:defRPr>
            </a:lvl8pPr>
            <a:lvl9pPr algn="ctr" lvl="8">
              <a:spcBef>
                <a:spcPts val="0"/>
              </a:spcBef>
              <a:spcAft>
                <a:spcPts val="0"/>
              </a:spcAft>
              <a:buClr>
                <a:schemeClr val="lt1"/>
              </a:buClr>
              <a:buSzPts val="3600"/>
              <a:buNone/>
              <a:defRPr b="1" sz="3600">
                <a:solidFill>
                  <a:schemeClr val="lt1"/>
                </a:solidFill>
              </a:defRPr>
            </a:lvl9pPr>
          </a:lstStyle>
          <a:p/>
        </p:txBody>
      </p:sp>
      <p:sp>
        <p:nvSpPr>
          <p:cNvPr id="1048579" name="Google Shape;10;p2"/>
          <p:cNvSpPr txBox="1">
            <a:spLocks noGrp="1"/>
          </p:cNvSpPr>
          <p:nvPr>
            <p:ph type="subTitle" idx="1"/>
          </p:nvPr>
        </p:nvSpPr>
        <p:spPr>
          <a:xfrm>
            <a:off x="2044200" y="3704650"/>
            <a:ext cx="5055600" cy="464700"/>
          </a:xfrm>
          <a:prstGeom prst="rect"/>
        </p:spPr>
        <p:txBody>
          <a:bodyPr anchor="t" anchorCtr="0" bIns="91425" lIns="91425" rIns="91425" spcFirstLastPara="1" tIns="91425" wrap="square">
            <a:noAutofit/>
          </a:bodyPr>
          <a:lstStyle>
            <a:lvl1pPr algn="ctr" lvl="0">
              <a:lnSpc>
                <a:spcPct val="100000"/>
              </a:lnSpc>
              <a:spcBef>
                <a:spcPts val="0"/>
              </a:spcBef>
              <a:spcAft>
                <a:spcPts val="0"/>
              </a:spcAft>
              <a:buClr>
                <a:schemeClr val="accent1"/>
              </a:buClr>
              <a:buSzPts val="1400"/>
              <a:buNone/>
              <a:defRPr sz="1400">
                <a:solidFill>
                  <a:schemeClr val="accent1"/>
                </a:solidFill>
              </a:defRPr>
            </a:lvl1pPr>
            <a:lvl2pPr algn="ctr" lvl="1">
              <a:lnSpc>
                <a:spcPct val="100000"/>
              </a:lnSpc>
              <a:spcBef>
                <a:spcPts val="0"/>
              </a:spcBef>
              <a:spcAft>
                <a:spcPts val="0"/>
              </a:spcAft>
              <a:buClr>
                <a:schemeClr val="lt1"/>
              </a:buClr>
              <a:buSzPts val="1800"/>
              <a:buNone/>
              <a:defRPr sz="1800">
                <a:solidFill>
                  <a:schemeClr val="lt1"/>
                </a:solidFill>
              </a:defRPr>
            </a:lvl2pPr>
            <a:lvl3pPr algn="ctr" lvl="2">
              <a:lnSpc>
                <a:spcPct val="100000"/>
              </a:lnSpc>
              <a:spcBef>
                <a:spcPts val="0"/>
              </a:spcBef>
              <a:spcAft>
                <a:spcPts val="0"/>
              </a:spcAft>
              <a:buClr>
                <a:schemeClr val="lt1"/>
              </a:buClr>
              <a:buSzPts val="1800"/>
              <a:buNone/>
              <a:defRPr sz="1800">
                <a:solidFill>
                  <a:schemeClr val="lt1"/>
                </a:solidFill>
              </a:defRPr>
            </a:lvl3pPr>
            <a:lvl4pPr algn="ctr" lvl="3">
              <a:lnSpc>
                <a:spcPct val="100000"/>
              </a:lnSpc>
              <a:spcBef>
                <a:spcPts val="0"/>
              </a:spcBef>
              <a:spcAft>
                <a:spcPts val="0"/>
              </a:spcAft>
              <a:buClr>
                <a:schemeClr val="lt1"/>
              </a:buClr>
              <a:buSzPts val="1800"/>
              <a:buNone/>
              <a:defRPr sz="1800">
                <a:solidFill>
                  <a:schemeClr val="lt1"/>
                </a:solidFill>
              </a:defRPr>
            </a:lvl4pPr>
            <a:lvl5pPr algn="ctr" lvl="4">
              <a:lnSpc>
                <a:spcPct val="100000"/>
              </a:lnSpc>
              <a:spcBef>
                <a:spcPts val="0"/>
              </a:spcBef>
              <a:spcAft>
                <a:spcPts val="0"/>
              </a:spcAft>
              <a:buClr>
                <a:schemeClr val="lt1"/>
              </a:buClr>
              <a:buSzPts val="1800"/>
              <a:buNone/>
              <a:defRPr sz="1800">
                <a:solidFill>
                  <a:schemeClr val="lt1"/>
                </a:solidFill>
              </a:defRPr>
            </a:lvl5pPr>
            <a:lvl6pPr algn="ctr" lvl="5">
              <a:lnSpc>
                <a:spcPct val="100000"/>
              </a:lnSpc>
              <a:spcBef>
                <a:spcPts val="0"/>
              </a:spcBef>
              <a:spcAft>
                <a:spcPts val="0"/>
              </a:spcAft>
              <a:buClr>
                <a:schemeClr val="lt1"/>
              </a:buClr>
              <a:buSzPts val="1800"/>
              <a:buNone/>
              <a:defRPr sz="1800">
                <a:solidFill>
                  <a:schemeClr val="lt1"/>
                </a:solidFill>
              </a:defRPr>
            </a:lvl6pPr>
            <a:lvl7pPr algn="ctr" lvl="6">
              <a:lnSpc>
                <a:spcPct val="100000"/>
              </a:lnSpc>
              <a:spcBef>
                <a:spcPts val="0"/>
              </a:spcBef>
              <a:spcAft>
                <a:spcPts val="0"/>
              </a:spcAft>
              <a:buClr>
                <a:schemeClr val="lt1"/>
              </a:buClr>
              <a:buSzPts val="1800"/>
              <a:buNone/>
              <a:defRPr sz="1800">
                <a:solidFill>
                  <a:schemeClr val="lt1"/>
                </a:solidFill>
              </a:defRPr>
            </a:lvl7pPr>
            <a:lvl8pPr algn="ctr" lvl="7">
              <a:lnSpc>
                <a:spcPct val="100000"/>
              </a:lnSpc>
              <a:spcBef>
                <a:spcPts val="0"/>
              </a:spcBef>
              <a:spcAft>
                <a:spcPts val="0"/>
              </a:spcAft>
              <a:buClr>
                <a:schemeClr val="lt1"/>
              </a:buClr>
              <a:buSzPts val="1800"/>
              <a:buNone/>
              <a:defRPr sz="1800">
                <a:solidFill>
                  <a:schemeClr val="lt1"/>
                </a:solidFill>
              </a:defRPr>
            </a:lvl8pPr>
            <a:lvl9pPr algn="ctr" lvl="8">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xmlns:r="http://schemas.openxmlformats.org/officeDocument/2006/relationships" r:embed="rId1">
            <a:alphaModFix/>
          </a:blip>
          <a:stretch>
            <a:fillRect/>
          </a:stretch>
        </a:blipFill>
        <a:effectLst/>
      </p:bgPr>
    </p:bg>
    <p:spTree>
      <p:nvGrpSpPr>
        <p:cNvPr id="35" name="Shape 57"/>
        <p:cNvGrpSpPr/>
        <p:nvPr/>
      </p:nvGrpSpPr>
      <p:grpSpPr>
        <a:xfrm>
          <a:off x="0" y="0"/>
          <a:ext cx="0" cy="0"/>
          <a:chOff x="0" y="0"/>
          <a:chExt cx="0" cy="0"/>
        </a:xfrm>
      </p:grpSpPr>
      <p:sp>
        <p:nvSpPr>
          <p:cNvPr id="1048589" name="Google Shape;58;p16"/>
          <p:cNvSpPr txBox="1">
            <a:spLocks noGrp="1"/>
          </p:cNvSpPr>
          <p:nvPr>
            <p:ph type="ctrTitle"/>
          </p:nvPr>
        </p:nvSpPr>
        <p:spPr>
          <a:xfrm>
            <a:off x="1850525" y="1157925"/>
            <a:ext cx="5442900" cy="2603100"/>
          </a:xfrm>
          <a:prstGeom prst="rect"/>
        </p:spPr>
        <p:txBody>
          <a:bodyPr anchor="t" anchorCtr="0" bIns="91425" lIns="91425" rIns="91425" spcFirstLastPara="1" tIns="91425" wrap="square">
            <a:noAutofit/>
          </a:bodyPr>
          <a:lstStyle>
            <a:lvl1pPr algn="ctr" lvl="0" rtl="0">
              <a:spcBef>
                <a:spcPts val="0"/>
              </a:spcBef>
              <a:spcAft>
                <a:spcPts val="0"/>
              </a:spcAft>
              <a:buClr>
                <a:schemeClr val="lt1"/>
              </a:buClr>
              <a:buSzPts val="3000"/>
              <a:buNone/>
              <a:defRPr b="1" sz="3000">
                <a:solidFill>
                  <a:schemeClr val="lt1"/>
                </a:solidFill>
              </a:defRPr>
            </a:lvl1pPr>
            <a:lvl2pPr algn="ctr" lvl="1" rtl="0">
              <a:spcBef>
                <a:spcPts val="0"/>
              </a:spcBef>
              <a:spcAft>
                <a:spcPts val="0"/>
              </a:spcAft>
              <a:buClr>
                <a:schemeClr val="lt1"/>
              </a:buClr>
              <a:buSzPts val="3000"/>
              <a:buNone/>
              <a:defRPr b="1" sz="3000">
                <a:solidFill>
                  <a:schemeClr val="lt1"/>
                </a:solidFill>
              </a:defRPr>
            </a:lvl2pPr>
            <a:lvl3pPr algn="ctr" lvl="2" rtl="0">
              <a:spcBef>
                <a:spcPts val="0"/>
              </a:spcBef>
              <a:spcAft>
                <a:spcPts val="0"/>
              </a:spcAft>
              <a:buClr>
                <a:schemeClr val="lt1"/>
              </a:buClr>
              <a:buSzPts val="3000"/>
              <a:buNone/>
              <a:defRPr b="1" sz="3000">
                <a:solidFill>
                  <a:schemeClr val="lt1"/>
                </a:solidFill>
              </a:defRPr>
            </a:lvl3pPr>
            <a:lvl4pPr algn="ctr" lvl="3" rtl="0">
              <a:spcBef>
                <a:spcPts val="0"/>
              </a:spcBef>
              <a:spcAft>
                <a:spcPts val="0"/>
              </a:spcAft>
              <a:buClr>
                <a:schemeClr val="lt1"/>
              </a:buClr>
              <a:buSzPts val="3000"/>
              <a:buNone/>
              <a:defRPr b="1" sz="3000">
                <a:solidFill>
                  <a:schemeClr val="lt1"/>
                </a:solidFill>
              </a:defRPr>
            </a:lvl4pPr>
            <a:lvl5pPr algn="ctr" lvl="4" rtl="0">
              <a:spcBef>
                <a:spcPts val="0"/>
              </a:spcBef>
              <a:spcAft>
                <a:spcPts val="0"/>
              </a:spcAft>
              <a:buClr>
                <a:schemeClr val="lt1"/>
              </a:buClr>
              <a:buSzPts val="3000"/>
              <a:buNone/>
              <a:defRPr b="1" sz="3000">
                <a:solidFill>
                  <a:schemeClr val="lt1"/>
                </a:solidFill>
              </a:defRPr>
            </a:lvl5pPr>
            <a:lvl6pPr algn="ctr" lvl="5" rtl="0">
              <a:spcBef>
                <a:spcPts val="0"/>
              </a:spcBef>
              <a:spcAft>
                <a:spcPts val="0"/>
              </a:spcAft>
              <a:buClr>
                <a:schemeClr val="lt1"/>
              </a:buClr>
              <a:buSzPts val="3000"/>
              <a:buNone/>
              <a:defRPr b="1" sz="3000">
                <a:solidFill>
                  <a:schemeClr val="lt1"/>
                </a:solidFill>
              </a:defRPr>
            </a:lvl6pPr>
            <a:lvl7pPr algn="ctr" lvl="6" rtl="0">
              <a:spcBef>
                <a:spcPts val="0"/>
              </a:spcBef>
              <a:spcAft>
                <a:spcPts val="0"/>
              </a:spcAft>
              <a:buClr>
                <a:schemeClr val="lt1"/>
              </a:buClr>
              <a:buSzPts val="3000"/>
              <a:buNone/>
              <a:defRPr b="1" sz="3000">
                <a:solidFill>
                  <a:schemeClr val="lt1"/>
                </a:solidFill>
              </a:defRPr>
            </a:lvl7pPr>
            <a:lvl8pPr algn="ctr" lvl="7" rtl="0">
              <a:spcBef>
                <a:spcPts val="0"/>
              </a:spcBef>
              <a:spcAft>
                <a:spcPts val="0"/>
              </a:spcAft>
              <a:buClr>
                <a:schemeClr val="lt1"/>
              </a:buClr>
              <a:buSzPts val="3000"/>
              <a:buNone/>
              <a:defRPr b="1" sz="3000">
                <a:solidFill>
                  <a:schemeClr val="lt1"/>
                </a:solidFill>
              </a:defRPr>
            </a:lvl8pPr>
            <a:lvl9pPr algn="ctr" lvl="8" rtl="0">
              <a:spcBef>
                <a:spcPts val="0"/>
              </a:spcBef>
              <a:spcAft>
                <a:spcPts val="0"/>
              </a:spcAft>
              <a:buClr>
                <a:schemeClr val="lt1"/>
              </a:buClr>
              <a:buSzPts val="3000"/>
              <a:buNone/>
              <a:defRPr b="1" sz="3000">
                <a:solidFill>
                  <a:schemeClr val="lt1"/>
                </a:solidFill>
              </a:defRPr>
            </a:lvl9pPr>
          </a:lstStyle>
          <a:p/>
        </p:txBody>
      </p:sp>
      <p:sp>
        <p:nvSpPr>
          <p:cNvPr id="1048590" name="Google Shape;59;p16"/>
          <p:cNvSpPr txBox="1">
            <a:spLocks noGrp="1"/>
          </p:cNvSpPr>
          <p:nvPr>
            <p:ph type="subTitle" idx="1"/>
          </p:nvPr>
        </p:nvSpPr>
        <p:spPr>
          <a:xfrm>
            <a:off x="2481900" y="3945600"/>
            <a:ext cx="4180200" cy="4647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Clr>
                <a:schemeClr val="accent1"/>
              </a:buClr>
              <a:buSzPts val="1400"/>
              <a:buNone/>
              <a:defRPr sz="1400">
                <a:solidFill>
                  <a:schemeClr val="accent1"/>
                </a:solidFill>
              </a:defRPr>
            </a:lvl1pPr>
            <a:lvl2pPr algn="ctr" lvl="1" rtl="0">
              <a:lnSpc>
                <a:spcPct val="100000"/>
              </a:lnSpc>
              <a:spcBef>
                <a:spcPts val="0"/>
              </a:spcBef>
              <a:spcAft>
                <a:spcPts val="0"/>
              </a:spcAft>
              <a:buClr>
                <a:schemeClr val="accent1"/>
              </a:buClr>
              <a:buSzPts val="1800"/>
              <a:buNone/>
              <a:defRPr sz="1800">
                <a:solidFill>
                  <a:schemeClr val="accent1"/>
                </a:solidFill>
              </a:defRPr>
            </a:lvl2pPr>
            <a:lvl3pPr algn="ctr" lvl="2" rtl="0">
              <a:lnSpc>
                <a:spcPct val="100000"/>
              </a:lnSpc>
              <a:spcBef>
                <a:spcPts val="0"/>
              </a:spcBef>
              <a:spcAft>
                <a:spcPts val="0"/>
              </a:spcAft>
              <a:buClr>
                <a:schemeClr val="accent1"/>
              </a:buClr>
              <a:buSzPts val="1800"/>
              <a:buNone/>
              <a:defRPr sz="1800">
                <a:solidFill>
                  <a:schemeClr val="accent1"/>
                </a:solidFill>
              </a:defRPr>
            </a:lvl3pPr>
            <a:lvl4pPr algn="ctr" lvl="3" rtl="0">
              <a:lnSpc>
                <a:spcPct val="100000"/>
              </a:lnSpc>
              <a:spcBef>
                <a:spcPts val="0"/>
              </a:spcBef>
              <a:spcAft>
                <a:spcPts val="0"/>
              </a:spcAft>
              <a:buClr>
                <a:schemeClr val="accent1"/>
              </a:buClr>
              <a:buSzPts val="1800"/>
              <a:buNone/>
              <a:defRPr sz="1800">
                <a:solidFill>
                  <a:schemeClr val="accent1"/>
                </a:solidFill>
              </a:defRPr>
            </a:lvl4pPr>
            <a:lvl5pPr algn="ctr" lvl="4" rtl="0">
              <a:lnSpc>
                <a:spcPct val="100000"/>
              </a:lnSpc>
              <a:spcBef>
                <a:spcPts val="0"/>
              </a:spcBef>
              <a:spcAft>
                <a:spcPts val="0"/>
              </a:spcAft>
              <a:buClr>
                <a:schemeClr val="accent1"/>
              </a:buClr>
              <a:buSzPts val="1800"/>
              <a:buNone/>
              <a:defRPr sz="1800">
                <a:solidFill>
                  <a:schemeClr val="accent1"/>
                </a:solidFill>
              </a:defRPr>
            </a:lvl5pPr>
            <a:lvl6pPr algn="ctr" lvl="5" rtl="0">
              <a:lnSpc>
                <a:spcPct val="100000"/>
              </a:lnSpc>
              <a:spcBef>
                <a:spcPts val="0"/>
              </a:spcBef>
              <a:spcAft>
                <a:spcPts val="0"/>
              </a:spcAft>
              <a:buClr>
                <a:schemeClr val="accent1"/>
              </a:buClr>
              <a:buSzPts val="1800"/>
              <a:buNone/>
              <a:defRPr sz="1800">
                <a:solidFill>
                  <a:schemeClr val="accent1"/>
                </a:solidFill>
              </a:defRPr>
            </a:lvl6pPr>
            <a:lvl7pPr algn="ctr" lvl="6" rtl="0">
              <a:lnSpc>
                <a:spcPct val="100000"/>
              </a:lnSpc>
              <a:spcBef>
                <a:spcPts val="0"/>
              </a:spcBef>
              <a:spcAft>
                <a:spcPts val="0"/>
              </a:spcAft>
              <a:buClr>
                <a:schemeClr val="accent1"/>
              </a:buClr>
              <a:buSzPts val="1800"/>
              <a:buNone/>
              <a:defRPr sz="1800">
                <a:solidFill>
                  <a:schemeClr val="accent1"/>
                </a:solidFill>
              </a:defRPr>
            </a:lvl7pPr>
            <a:lvl8pPr algn="ctr" lvl="7" rtl="0">
              <a:lnSpc>
                <a:spcPct val="100000"/>
              </a:lnSpc>
              <a:spcBef>
                <a:spcPts val="0"/>
              </a:spcBef>
              <a:spcAft>
                <a:spcPts val="0"/>
              </a:spcAft>
              <a:buClr>
                <a:schemeClr val="accent1"/>
              </a:buClr>
              <a:buSzPts val="1800"/>
              <a:buNone/>
              <a:defRPr sz="1800">
                <a:solidFill>
                  <a:schemeClr val="accent1"/>
                </a:solidFill>
              </a:defRPr>
            </a:lvl8pPr>
            <a:lvl9pPr algn="ctr" lvl="8"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SECTION_TITLE_AND_DESCRIPTION_1">
    <p:bg>
      <p:bgPr>
        <a:blipFill>
          <a:blip xmlns:r="http://schemas.openxmlformats.org/officeDocument/2006/relationships" r:embed="rId1">
            <a:alphaModFix/>
          </a:blip>
          <a:stretch>
            <a:fillRect/>
          </a:stretch>
        </a:blipFill>
        <a:effectLst/>
      </p:bgPr>
    </p:bg>
    <p:spTree>
      <p:nvGrpSpPr>
        <p:cNvPr id="47" name="Shape 60"/>
        <p:cNvGrpSpPr/>
        <p:nvPr/>
      </p:nvGrpSpPr>
      <p:grpSpPr>
        <a:xfrm>
          <a:off x="0" y="0"/>
          <a:ext cx="0" cy="0"/>
          <a:chOff x="0" y="0"/>
          <a:chExt cx="0" cy="0"/>
        </a:xfrm>
      </p:grpSpPr>
      <p:sp>
        <p:nvSpPr>
          <p:cNvPr id="1048607" name="Google Shape;61;p17"/>
          <p:cNvSpPr txBox="1">
            <a:spLocks noGrp="1"/>
          </p:cNvSpPr>
          <p:nvPr>
            <p:ph type="title"/>
          </p:nvPr>
        </p:nvSpPr>
        <p:spPr>
          <a:xfrm>
            <a:off x="1937338" y="2463175"/>
            <a:ext cx="2390100" cy="548400"/>
          </a:xfrm>
          <a:prstGeom prst="rect"/>
        </p:spPr>
        <p:txBody>
          <a:bodyPr anchor="b" anchorCtr="0" bIns="91425" lIns="91425" rIns="91425" spcFirstLastPara="1" tIns="91425" wrap="square">
            <a:noAutofit/>
          </a:bodyPr>
          <a:lstStyle>
            <a:lvl1pPr algn="ctr" lvl="0" rtl="0">
              <a:spcBef>
                <a:spcPts val="0"/>
              </a:spcBef>
              <a:spcAft>
                <a:spcPts val="0"/>
              </a:spcAft>
              <a:buClr>
                <a:schemeClr val="lt1"/>
              </a:buClr>
              <a:buSzPts val="1800"/>
              <a:buNone/>
              <a:defRPr sz="1800">
                <a:solidFill>
                  <a:schemeClr val="lt1"/>
                </a:solidFill>
              </a:defRPr>
            </a:lvl1pPr>
            <a:lvl2pPr algn="ctr" lvl="1" rtl="0">
              <a:spcBef>
                <a:spcPts val="0"/>
              </a:spcBef>
              <a:spcAft>
                <a:spcPts val="0"/>
              </a:spcAft>
              <a:buClr>
                <a:schemeClr val="lt1"/>
              </a:buClr>
              <a:buSzPts val="4200"/>
              <a:buNone/>
              <a:defRPr sz="4200">
                <a:solidFill>
                  <a:schemeClr val="lt1"/>
                </a:solidFill>
              </a:defRPr>
            </a:lvl2pPr>
            <a:lvl3pPr algn="ctr" lvl="2" rtl="0">
              <a:spcBef>
                <a:spcPts val="0"/>
              </a:spcBef>
              <a:spcAft>
                <a:spcPts val="0"/>
              </a:spcAft>
              <a:buClr>
                <a:schemeClr val="lt1"/>
              </a:buClr>
              <a:buSzPts val="4200"/>
              <a:buNone/>
              <a:defRPr sz="4200">
                <a:solidFill>
                  <a:schemeClr val="lt1"/>
                </a:solidFill>
              </a:defRPr>
            </a:lvl3pPr>
            <a:lvl4pPr algn="ctr" lvl="3" rtl="0">
              <a:spcBef>
                <a:spcPts val="0"/>
              </a:spcBef>
              <a:spcAft>
                <a:spcPts val="0"/>
              </a:spcAft>
              <a:buClr>
                <a:schemeClr val="lt1"/>
              </a:buClr>
              <a:buSzPts val="4200"/>
              <a:buNone/>
              <a:defRPr sz="4200">
                <a:solidFill>
                  <a:schemeClr val="lt1"/>
                </a:solidFill>
              </a:defRPr>
            </a:lvl4pPr>
            <a:lvl5pPr algn="ctr" lvl="4" rtl="0">
              <a:spcBef>
                <a:spcPts val="0"/>
              </a:spcBef>
              <a:spcAft>
                <a:spcPts val="0"/>
              </a:spcAft>
              <a:buClr>
                <a:schemeClr val="lt1"/>
              </a:buClr>
              <a:buSzPts val="4200"/>
              <a:buNone/>
              <a:defRPr sz="4200">
                <a:solidFill>
                  <a:schemeClr val="lt1"/>
                </a:solidFill>
              </a:defRPr>
            </a:lvl5pPr>
            <a:lvl6pPr algn="ctr" lvl="5" rtl="0">
              <a:spcBef>
                <a:spcPts val="0"/>
              </a:spcBef>
              <a:spcAft>
                <a:spcPts val="0"/>
              </a:spcAft>
              <a:buClr>
                <a:schemeClr val="lt1"/>
              </a:buClr>
              <a:buSzPts val="4200"/>
              <a:buNone/>
              <a:defRPr sz="4200">
                <a:solidFill>
                  <a:schemeClr val="lt1"/>
                </a:solidFill>
              </a:defRPr>
            </a:lvl6pPr>
            <a:lvl7pPr algn="ctr" lvl="6" rtl="0">
              <a:spcBef>
                <a:spcPts val="0"/>
              </a:spcBef>
              <a:spcAft>
                <a:spcPts val="0"/>
              </a:spcAft>
              <a:buClr>
                <a:schemeClr val="lt1"/>
              </a:buClr>
              <a:buSzPts val="4200"/>
              <a:buNone/>
              <a:defRPr sz="4200">
                <a:solidFill>
                  <a:schemeClr val="lt1"/>
                </a:solidFill>
              </a:defRPr>
            </a:lvl7pPr>
            <a:lvl8pPr algn="ctr" lvl="7" rtl="0">
              <a:spcBef>
                <a:spcPts val="0"/>
              </a:spcBef>
              <a:spcAft>
                <a:spcPts val="0"/>
              </a:spcAft>
              <a:buClr>
                <a:schemeClr val="lt1"/>
              </a:buClr>
              <a:buSzPts val="4200"/>
              <a:buNone/>
              <a:defRPr sz="4200">
                <a:solidFill>
                  <a:schemeClr val="lt1"/>
                </a:solidFill>
              </a:defRPr>
            </a:lvl8pPr>
            <a:lvl9pPr algn="ctr" lvl="8" rtl="0">
              <a:spcBef>
                <a:spcPts val="0"/>
              </a:spcBef>
              <a:spcAft>
                <a:spcPts val="0"/>
              </a:spcAft>
              <a:buClr>
                <a:schemeClr val="lt1"/>
              </a:buClr>
              <a:buSzPts val="4200"/>
              <a:buNone/>
              <a:defRPr sz="4200">
                <a:solidFill>
                  <a:schemeClr val="lt1"/>
                </a:solidFill>
              </a:defRPr>
            </a:lvl9pPr>
          </a:lstStyle>
          <a:p/>
        </p:txBody>
      </p:sp>
      <p:sp>
        <p:nvSpPr>
          <p:cNvPr id="1048608" name="Google Shape;62;p17"/>
          <p:cNvSpPr txBox="1">
            <a:spLocks noGrp="1"/>
          </p:cNvSpPr>
          <p:nvPr>
            <p:ph type="subTitle" idx="1"/>
          </p:nvPr>
        </p:nvSpPr>
        <p:spPr>
          <a:xfrm>
            <a:off x="1937338" y="3148075"/>
            <a:ext cx="2390100" cy="12351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Clr>
                <a:schemeClr val="lt1"/>
              </a:buClr>
              <a:buSzPts val="1400"/>
              <a:buNone/>
              <a:defRPr sz="1400">
                <a:solidFill>
                  <a:schemeClr val="lt1"/>
                </a:solidFill>
              </a:defRPr>
            </a:lvl1pPr>
            <a:lvl2pPr algn="ctr" lvl="1" rtl="0">
              <a:lnSpc>
                <a:spcPct val="100000"/>
              </a:lnSpc>
              <a:spcBef>
                <a:spcPts val="0"/>
              </a:spcBef>
              <a:spcAft>
                <a:spcPts val="0"/>
              </a:spcAft>
              <a:buClr>
                <a:schemeClr val="lt1"/>
              </a:buClr>
              <a:buSzPts val="2100"/>
              <a:buNone/>
              <a:defRPr sz="2100">
                <a:solidFill>
                  <a:schemeClr val="lt1"/>
                </a:solidFill>
              </a:defRPr>
            </a:lvl2pPr>
            <a:lvl3pPr algn="ctr" lvl="2" rtl="0">
              <a:lnSpc>
                <a:spcPct val="100000"/>
              </a:lnSpc>
              <a:spcBef>
                <a:spcPts val="0"/>
              </a:spcBef>
              <a:spcAft>
                <a:spcPts val="0"/>
              </a:spcAft>
              <a:buClr>
                <a:schemeClr val="lt1"/>
              </a:buClr>
              <a:buSzPts val="2100"/>
              <a:buNone/>
              <a:defRPr sz="2100">
                <a:solidFill>
                  <a:schemeClr val="lt1"/>
                </a:solidFill>
              </a:defRPr>
            </a:lvl3pPr>
            <a:lvl4pPr algn="ctr" lvl="3" rtl="0">
              <a:lnSpc>
                <a:spcPct val="100000"/>
              </a:lnSpc>
              <a:spcBef>
                <a:spcPts val="0"/>
              </a:spcBef>
              <a:spcAft>
                <a:spcPts val="0"/>
              </a:spcAft>
              <a:buClr>
                <a:schemeClr val="lt1"/>
              </a:buClr>
              <a:buSzPts val="2100"/>
              <a:buNone/>
              <a:defRPr sz="2100">
                <a:solidFill>
                  <a:schemeClr val="lt1"/>
                </a:solidFill>
              </a:defRPr>
            </a:lvl4pPr>
            <a:lvl5pPr algn="ctr" lvl="4" rtl="0">
              <a:lnSpc>
                <a:spcPct val="100000"/>
              </a:lnSpc>
              <a:spcBef>
                <a:spcPts val="0"/>
              </a:spcBef>
              <a:spcAft>
                <a:spcPts val="0"/>
              </a:spcAft>
              <a:buClr>
                <a:schemeClr val="lt1"/>
              </a:buClr>
              <a:buSzPts val="2100"/>
              <a:buNone/>
              <a:defRPr sz="2100">
                <a:solidFill>
                  <a:schemeClr val="lt1"/>
                </a:solidFill>
              </a:defRPr>
            </a:lvl5pPr>
            <a:lvl6pPr algn="ctr" lvl="5" rtl="0">
              <a:lnSpc>
                <a:spcPct val="100000"/>
              </a:lnSpc>
              <a:spcBef>
                <a:spcPts val="0"/>
              </a:spcBef>
              <a:spcAft>
                <a:spcPts val="0"/>
              </a:spcAft>
              <a:buClr>
                <a:schemeClr val="lt1"/>
              </a:buClr>
              <a:buSzPts val="2100"/>
              <a:buNone/>
              <a:defRPr sz="2100">
                <a:solidFill>
                  <a:schemeClr val="lt1"/>
                </a:solidFill>
              </a:defRPr>
            </a:lvl6pPr>
            <a:lvl7pPr algn="ctr" lvl="6" rtl="0">
              <a:lnSpc>
                <a:spcPct val="100000"/>
              </a:lnSpc>
              <a:spcBef>
                <a:spcPts val="0"/>
              </a:spcBef>
              <a:spcAft>
                <a:spcPts val="0"/>
              </a:spcAft>
              <a:buClr>
                <a:schemeClr val="lt1"/>
              </a:buClr>
              <a:buSzPts val="2100"/>
              <a:buNone/>
              <a:defRPr sz="2100">
                <a:solidFill>
                  <a:schemeClr val="lt1"/>
                </a:solidFill>
              </a:defRPr>
            </a:lvl7pPr>
            <a:lvl8pPr algn="ctr" lvl="7" rtl="0">
              <a:lnSpc>
                <a:spcPct val="100000"/>
              </a:lnSpc>
              <a:spcBef>
                <a:spcPts val="0"/>
              </a:spcBef>
              <a:spcAft>
                <a:spcPts val="0"/>
              </a:spcAft>
              <a:buClr>
                <a:schemeClr val="lt1"/>
              </a:buClr>
              <a:buSzPts val="2100"/>
              <a:buNone/>
              <a:defRPr sz="2100">
                <a:solidFill>
                  <a:schemeClr val="lt1"/>
                </a:solidFill>
              </a:defRPr>
            </a:lvl8pPr>
            <a:lvl9pPr algn="ctr" lvl="8" rtl="0">
              <a:lnSpc>
                <a:spcPct val="100000"/>
              </a:lnSpc>
              <a:spcBef>
                <a:spcPts val="0"/>
              </a:spcBef>
              <a:spcAft>
                <a:spcPts val="0"/>
              </a:spcAft>
              <a:buClr>
                <a:schemeClr val="lt1"/>
              </a:buClr>
              <a:buSzPts val="2100"/>
              <a:buNone/>
              <a:defRPr sz="2100">
                <a:solidFill>
                  <a:schemeClr val="lt1"/>
                </a:solidFill>
              </a:defRPr>
            </a:lvl9pPr>
          </a:lstStyle>
          <a:p/>
        </p:txBody>
      </p:sp>
      <p:sp>
        <p:nvSpPr>
          <p:cNvPr id="1048609" name="Google Shape;63;p17"/>
          <p:cNvSpPr txBox="1">
            <a:spLocks noGrp="1"/>
          </p:cNvSpPr>
          <p:nvPr>
            <p:ph type="title" idx="2"/>
          </p:nvPr>
        </p:nvSpPr>
        <p:spPr>
          <a:xfrm>
            <a:off x="4816563" y="2463175"/>
            <a:ext cx="2390100" cy="548400"/>
          </a:xfrm>
          <a:prstGeom prst="rect"/>
        </p:spPr>
        <p:txBody>
          <a:bodyPr anchor="b" anchorCtr="0" bIns="91425" lIns="91425" rIns="91425" spcFirstLastPara="1" tIns="91425" wrap="square">
            <a:noAutofit/>
          </a:bodyPr>
          <a:lstStyle>
            <a:lvl1pPr algn="ctr" lvl="0" rtl="0">
              <a:spcBef>
                <a:spcPts val="0"/>
              </a:spcBef>
              <a:spcAft>
                <a:spcPts val="0"/>
              </a:spcAft>
              <a:buClr>
                <a:schemeClr val="lt1"/>
              </a:buClr>
              <a:buSzPts val="1800"/>
              <a:buNone/>
              <a:defRPr sz="1800">
                <a:solidFill>
                  <a:schemeClr val="lt1"/>
                </a:solidFill>
              </a:defRPr>
            </a:lvl1pPr>
            <a:lvl2pPr algn="ctr" lvl="1" rtl="0">
              <a:spcBef>
                <a:spcPts val="0"/>
              </a:spcBef>
              <a:spcAft>
                <a:spcPts val="0"/>
              </a:spcAft>
              <a:buClr>
                <a:schemeClr val="lt1"/>
              </a:buClr>
              <a:buSzPts val="4200"/>
              <a:buNone/>
              <a:defRPr sz="4200">
                <a:solidFill>
                  <a:schemeClr val="lt1"/>
                </a:solidFill>
              </a:defRPr>
            </a:lvl2pPr>
            <a:lvl3pPr algn="ctr" lvl="2" rtl="0">
              <a:spcBef>
                <a:spcPts val="0"/>
              </a:spcBef>
              <a:spcAft>
                <a:spcPts val="0"/>
              </a:spcAft>
              <a:buClr>
                <a:schemeClr val="lt1"/>
              </a:buClr>
              <a:buSzPts val="4200"/>
              <a:buNone/>
              <a:defRPr sz="4200">
                <a:solidFill>
                  <a:schemeClr val="lt1"/>
                </a:solidFill>
              </a:defRPr>
            </a:lvl3pPr>
            <a:lvl4pPr algn="ctr" lvl="3" rtl="0">
              <a:spcBef>
                <a:spcPts val="0"/>
              </a:spcBef>
              <a:spcAft>
                <a:spcPts val="0"/>
              </a:spcAft>
              <a:buClr>
                <a:schemeClr val="lt1"/>
              </a:buClr>
              <a:buSzPts val="4200"/>
              <a:buNone/>
              <a:defRPr sz="4200">
                <a:solidFill>
                  <a:schemeClr val="lt1"/>
                </a:solidFill>
              </a:defRPr>
            </a:lvl4pPr>
            <a:lvl5pPr algn="ctr" lvl="4" rtl="0">
              <a:spcBef>
                <a:spcPts val="0"/>
              </a:spcBef>
              <a:spcAft>
                <a:spcPts val="0"/>
              </a:spcAft>
              <a:buClr>
                <a:schemeClr val="lt1"/>
              </a:buClr>
              <a:buSzPts val="4200"/>
              <a:buNone/>
              <a:defRPr sz="4200">
                <a:solidFill>
                  <a:schemeClr val="lt1"/>
                </a:solidFill>
              </a:defRPr>
            </a:lvl5pPr>
            <a:lvl6pPr algn="ctr" lvl="5" rtl="0">
              <a:spcBef>
                <a:spcPts val="0"/>
              </a:spcBef>
              <a:spcAft>
                <a:spcPts val="0"/>
              </a:spcAft>
              <a:buClr>
                <a:schemeClr val="lt1"/>
              </a:buClr>
              <a:buSzPts val="4200"/>
              <a:buNone/>
              <a:defRPr sz="4200">
                <a:solidFill>
                  <a:schemeClr val="lt1"/>
                </a:solidFill>
              </a:defRPr>
            </a:lvl6pPr>
            <a:lvl7pPr algn="ctr" lvl="6" rtl="0">
              <a:spcBef>
                <a:spcPts val="0"/>
              </a:spcBef>
              <a:spcAft>
                <a:spcPts val="0"/>
              </a:spcAft>
              <a:buClr>
                <a:schemeClr val="lt1"/>
              </a:buClr>
              <a:buSzPts val="4200"/>
              <a:buNone/>
              <a:defRPr sz="4200">
                <a:solidFill>
                  <a:schemeClr val="lt1"/>
                </a:solidFill>
              </a:defRPr>
            </a:lvl7pPr>
            <a:lvl8pPr algn="ctr" lvl="7" rtl="0">
              <a:spcBef>
                <a:spcPts val="0"/>
              </a:spcBef>
              <a:spcAft>
                <a:spcPts val="0"/>
              </a:spcAft>
              <a:buClr>
                <a:schemeClr val="lt1"/>
              </a:buClr>
              <a:buSzPts val="4200"/>
              <a:buNone/>
              <a:defRPr sz="4200">
                <a:solidFill>
                  <a:schemeClr val="lt1"/>
                </a:solidFill>
              </a:defRPr>
            </a:lvl8pPr>
            <a:lvl9pPr algn="ctr" lvl="8" rtl="0">
              <a:spcBef>
                <a:spcPts val="0"/>
              </a:spcBef>
              <a:spcAft>
                <a:spcPts val="0"/>
              </a:spcAft>
              <a:buClr>
                <a:schemeClr val="lt1"/>
              </a:buClr>
              <a:buSzPts val="4200"/>
              <a:buNone/>
              <a:defRPr sz="4200">
                <a:solidFill>
                  <a:schemeClr val="lt1"/>
                </a:solidFill>
              </a:defRPr>
            </a:lvl9pPr>
          </a:lstStyle>
          <a:p/>
        </p:txBody>
      </p:sp>
      <p:sp>
        <p:nvSpPr>
          <p:cNvPr id="1048610" name="Google Shape;64;p17"/>
          <p:cNvSpPr txBox="1">
            <a:spLocks noGrp="1"/>
          </p:cNvSpPr>
          <p:nvPr>
            <p:ph type="subTitle" idx="3"/>
          </p:nvPr>
        </p:nvSpPr>
        <p:spPr>
          <a:xfrm>
            <a:off x="4816563" y="3148075"/>
            <a:ext cx="2390100" cy="12351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Clr>
                <a:schemeClr val="lt1"/>
              </a:buClr>
              <a:buSzPts val="1400"/>
              <a:buNone/>
              <a:defRPr sz="1400">
                <a:solidFill>
                  <a:schemeClr val="lt1"/>
                </a:solidFill>
              </a:defRPr>
            </a:lvl1pPr>
            <a:lvl2pPr algn="ctr" lvl="1" rtl="0">
              <a:lnSpc>
                <a:spcPct val="100000"/>
              </a:lnSpc>
              <a:spcBef>
                <a:spcPts val="0"/>
              </a:spcBef>
              <a:spcAft>
                <a:spcPts val="0"/>
              </a:spcAft>
              <a:buClr>
                <a:schemeClr val="lt1"/>
              </a:buClr>
              <a:buSzPts val="2100"/>
              <a:buNone/>
              <a:defRPr sz="2100">
                <a:solidFill>
                  <a:schemeClr val="lt1"/>
                </a:solidFill>
              </a:defRPr>
            </a:lvl2pPr>
            <a:lvl3pPr algn="ctr" lvl="2" rtl="0">
              <a:lnSpc>
                <a:spcPct val="100000"/>
              </a:lnSpc>
              <a:spcBef>
                <a:spcPts val="0"/>
              </a:spcBef>
              <a:spcAft>
                <a:spcPts val="0"/>
              </a:spcAft>
              <a:buClr>
                <a:schemeClr val="lt1"/>
              </a:buClr>
              <a:buSzPts val="2100"/>
              <a:buNone/>
              <a:defRPr sz="2100">
                <a:solidFill>
                  <a:schemeClr val="lt1"/>
                </a:solidFill>
              </a:defRPr>
            </a:lvl3pPr>
            <a:lvl4pPr algn="ctr" lvl="3" rtl="0">
              <a:lnSpc>
                <a:spcPct val="100000"/>
              </a:lnSpc>
              <a:spcBef>
                <a:spcPts val="0"/>
              </a:spcBef>
              <a:spcAft>
                <a:spcPts val="0"/>
              </a:spcAft>
              <a:buClr>
                <a:schemeClr val="lt1"/>
              </a:buClr>
              <a:buSzPts val="2100"/>
              <a:buNone/>
              <a:defRPr sz="2100">
                <a:solidFill>
                  <a:schemeClr val="lt1"/>
                </a:solidFill>
              </a:defRPr>
            </a:lvl4pPr>
            <a:lvl5pPr algn="ctr" lvl="4" rtl="0">
              <a:lnSpc>
                <a:spcPct val="100000"/>
              </a:lnSpc>
              <a:spcBef>
                <a:spcPts val="0"/>
              </a:spcBef>
              <a:spcAft>
                <a:spcPts val="0"/>
              </a:spcAft>
              <a:buClr>
                <a:schemeClr val="lt1"/>
              </a:buClr>
              <a:buSzPts val="2100"/>
              <a:buNone/>
              <a:defRPr sz="2100">
                <a:solidFill>
                  <a:schemeClr val="lt1"/>
                </a:solidFill>
              </a:defRPr>
            </a:lvl5pPr>
            <a:lvl6pPr algn="ctr" lvl="5" rtl="0">
              <a:lnSpc>
                <a:spcPct val="100000"/>
              </a:lnSpc>
              <a:spcBef>
                <a:spcPts val="0"/>
              </a:spcBef>
              <a:spcAft>
                <a:spcPts val="0"/>
              </a:spcAft>
              <a:buClr>
                <a:schemeClr val="lt1"/>
              </a:buClr>
              <a:buSzPts val="2100"/>
              <a:buNone/>
              <a:defRPr sz="2100">
                <a:solidFill>
                  <a:schemeClr val="lt1"/>
                </a:solidFill>
              </a:defRPr>
            </a:lvl6pPr>
            <a:lvl7pPr algn="ctr" lvl="6" rtl="0">
              <a:lnSpc>
                <a:spcPct val="100000"/>
              </a:lnSpc>
              <a:spcBef>
                <a:spcPts val="0"/>
              </a:spcBef>
              <a:spcAft>
                <a:spcPts val="0"/>
              </a:spcAft>
              <a:buClr>
                <a:schemeClr val="lt1"/>
              </a:buClr>
              <a:buSzPts val="2100"/>
              <a:buNone/>
              <a:defRPr sz="2100">
                <a:solidFill>
                  <a:schemeClr val="lt1"/>
                </a:solidFill>
              </a:defRPr>
            </a:lvl7pPr>
            <a:lvl8pPr algn="ctr" lvl="7" rtl="0">
              <a:lnSpc>
                <a:spcPct val="100000"/>
              </a:lnSpc>
              <a:spcBef>
                <a:spcPts val="0"/>
              </a:spcBef>
              <a:spcAft>
                <a:spcPts val="0"/>
              </a:spcAft>
              <a:buClr>
                <a:schemeClr val="lt1"/>
              </a:buClr>
              <a:buSzPts val="2100"/>
              <a:buNone/>
              <a:defRPr sz="2100">
                <a:solidFill>
                  <a:schemeClr val="lt1"/>
                </a:solidFill>
              </a:defRPr>
            </a:lvl8pPr>
            <a:lvl9pPr algn="ctr" lvl="8" rtl="0">
              <a:lnSpc>
                <a:spcPct val="100000"/>
              </a:lnSpc>
              <a:spcBef>
                <a:spcPts val="0"/>
              </a:spcBef>
              <a:spcAft>
                <a:spcPts val="0"/>
              </a:spcAft>
              <a:buClr>
                <a:schemeClr val="lt1"/>
              </a:buClr>
              <a:buSzPts val="2100"/>
              <a:buNone/>
              <a:defRPr sz="2100">
                <a:solidFill>
                  <a:schemeClr val="lt1"/>
                </a:solidFill>
              </a:defRPr>
            </a:lvl9pPr>
          </a:lstStyle>
          <a:p/>
        </p:txBody>
      </p:sp>
      <p:sp>
        <p:nvSpPr>
          <p:cNvPr id="1048611" name="Google Shape;65;p17"/>
          <p:cNvSpPr txBox="1">
            <a:spLocks noGrp="1"/>
          </p:cNvSpPr>
          <p:nvPr>
            <p:ph type="title" idx="4"/>
          </p:nvPr>
        </p:nvSpPr>
        <p:spPr>
          <a:xfrm>
            <a:off x="938500" y="445025"/>
            <a:ext cx="4629300" cy="941400"/>
          </a:xfrm>
          <a:prstGeom prst="rect"/>
        </p:spPr>
        <p:txBody>
          <a:bodyPr anchor="t" anchorCtr="0" bIns="91425" lIns="91425" rIns="91425" spcFirstLastPara="1" tIns="91425" wrap="square">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TITLE_1_1_1">
    <p:bg>
      <p:bgPr>
        <a:blipFill>
          <a:blip xmlns:r="http://schemas.openxmlformats.org/officeDocument/2006/relationships" r:embed="rId1">
            <a:alphaModFix/>
          </a:blip>
          <a:stretch>
            <a:fillRect/>
          </a:stretch>
        </a:blipFill>
        <a:effectLst/>
      </p:bgPr>
    </p:bg>
    <p:spTree>
      <p:nvGrpSpPr>
        <p:cNvPr id="59" name="Shape 74"/>
        <p:cNvGrpSpPr/>
        <p:nvPr/>
      </p:nvGrpSpPr>
      <p:grpSpPr>
        <a:xfrm>
          <a:off x="0" y="0"/>
          <a:ext cx="0" cy="0"/>
          <a:chOff x="0" y="0"/>
          <a:chExt cx="0" cy="0"/>
        </a:xfrm>
      </p:grpSpPr>
      <p:sp>
        <p:nvSpPr>
          <p:cNvPr id="1048627" name="Google Shape;75;p19"/>
          <p:cNvSpPr txBox="1">
            <a:spLocks noGrp="1"/>
          </p:cNvSpPr>
          <p:nvPr>
            <p:ph type="ctrTitle"/>
          </p:nvPr>
        </p:nvSpPr>
        <p:spPr>
          <a:xfrm>
            <a:off x="1273500" y="1369000"/>
            <a:ext cx="6597000" cy="2109900"/>
          </a:xfrm>
          <a:prstGeom prst="rect"/>
        </p:spPr>
        <p:txBody>
          <a:bodyPr anchor="t" anchorCtr="0" bIns="91425" lIns="91425" rIns="91425" spcFirstLastPara="1" tIns="91425" wrap="square">
            <a:noAutofit/>
          </a:bodyPr>
          <a:lstStyle>
            <a:lvl1pPr algn="ctr" lvl="0" rtl="0">
              <a:spcBef>
                <a:spcPts val="0"/>
              </a:spcBef>
              <a:spcAft>
                <a:spcPts val="0"/>
              </a:spcAft>
              <a:buClr>
                <a:schemeClr val="lt1"/>
              </a:buClr>
              <a:buSzPts val="4500"/>
              <a:buNone/>
              <a:defRPr b="1" sz="4500">
                <a:solidFill>
                  <a:schemeClr val="lt1"/>
                </a:solidFill>
              </a:defRPr>
            </a:lvl1pPr>
            <a:lvl2pPr algn="ctr" lvl="1" rtl="0">
              <a:spcBef>
                <a:spcPts val="0"/>
              </a:spcBef>
              <a:spcAft>
                <a:spcPts val="0"/>
              </a:spcAft>
              <a:buClr>
                <a:schemeClr val="lt1"/>
              </a:buClr>
              <a:buSzPts val="3600"/>
              <a:buNone/>
              <a:defRPr b="1" sz="3600">
                <a:solidFill>
                  <a:schemeClr val="lt1"/>
                </a:solidFill>
              </a:defRPr>
            </a:lvl2pPr>
            <a:lvl3pPr algn="ctr" lvl="2" rtl="0">
              <a:spcBef>
                <a:spcPts val="0"/>
              </a:spcBef>
              <a:spcAft>
                <a:spcPts val="0"/>
              </a:spcAft>
              <a:buClr>
                <a:schemeClr val="lt1"/>
              </a:buClr>
              <a:buSzPts val="3600"/>
              <a:buNone/>
              <a:defRPr b="1" sz="3600">
                <a:solidFill>
                  <a:schemeClr val="lt1"/>
                </a:solidFill>
              </a:defRPr>
            </a:lvl3pPr>
            <a:lvl4pPr algn="ctr" lvl="3" rtl="0">
              <a:spcBef>
                <a:spcPts val="0"/>
              </a:spcBef>
              <a:spcAft>
                <a:spcPts val="0"/>
              </a:spcAft>
              <a:buClr>
                <a:schemeClr val="lt1"/>
              </a:buClr>
              <a:buSzPts val="3600"/>
              <a:buNone/>
              <a:defRPr b="1" sz="3600">
                <a:solidFill>
                  <a:schemeClr val="lt1"/>
                </a:solidFill>
              </a:defRPr>
            </a:lvl4pPr>
            <a:lvl5pPr algn="ctr" lvl="4" rtl="0">
              <a:spcBef>
                <a:spcPts val="0"/>
              </a:spcBef>
              <a:spcAft>
                <a:spcPts val="0"/>
              </a:spcAft>
              <a:buClr>
                <a:schemeClr val="lt1"/>
              </a:buClr>
              <a:buSzPts val="3600"/>
              <a:buNone/>
              <a:defRPr b="1" sz="3600">
                <a:solidFill>
                  <a:schemeClr val="lt1"/>
                </a:solidFill>
              </a:defRPr>
            </a:lvl5pPr>
            <a:lvl6pPr algn="ctr" lvl="5" rtl="0">
              <a:spcBef>
                <a:spcPts val="0"/>
              </a:spcBef>
              <a:spcAft>
                <a:spcPts val="0"/>
              </a:spcAft>
              <a:buClr>
                <a:schemeClr val="lt1"/>
              </a:buClr>
              <a:buSzPts val="3600"/>
              <a:buNone/>
              <a:defRPr b="1" sz="3600">
                <a:solidFill>
                  <a:schemeClr val="lt1"/>
                </a:solidFill>
              </a:defRPr>
            </a:lvl6pPr>
            <a:lvl7pPr algn="ctr" lvl="6" rtl="0">
              <a:spcBef>
                <a:spcPts val="0"/>
              </a:spcBef>
              <a:spcAft>
                <a:spcPts val="0"/>
              </a:spcAft>
              <a:buClr>
                <a:schemeClr val="lt1"/>
              </a:buClr>
              <a:buSzPts val="3600"/>
              <a:buNone/>
              <a:defRPr b="1" sz="3600">
                <a:solidFill>
                  <a:schemeClr val="lt1"/>
                </a:solidFill>
              </a:defRPr>
            </a:lvl7pPr>
            <a:lvl8pPr algn="ctr" lvl="7" rtl="0">
              <a:spcBef>
                <a:spcPts val="0"/>
              </a:spcBef>
              <a:spcAft>
                <a:spcPts val="0"/>
              </a:spcAft>
              <a:buClr>
                <a:schemeClr val="lt1"/>
              </a:buClr>
              <a:buSzPts val="3600"/>
              <a:buNone/>
              <a:defRPr b="1" sz="3600">
                <a:solidFill>
                  <a:schemeClr val="lt1"/>
                </a:solidFill>
              </a:defRPr>
            </a:lvl8pPr>
            <a:lvl9pPr algn="ctr" lvl="8" rtl="0">
              <a:spcBef>
                <a:spcPts val="0"/>
              </a:spcBef>
              <a:spcAft>
                <a:spcPts val="0"/>
              </a:spcAft>
              <a:buClr>
                <a:schemeClr val="lt1"/>
              </a:buClr>
              <a:buSzPts val="3600"/>
              <a:buNone/>
              <a:defRPr b="1" sz="3600">
                <a:solidFill>
                  <a:schemeClr val="lt1"/>
                </a:solidFill>
              </a:defRPr>
            </a:lvl9pPr>
          </a:lstStyle>
          <a:p/>
        </p:txBody>
      </p:sp>
      <p:sp>
        <p:nvSpPr>
          <p:cNvPr id="1048628" name="Google Shape;76;p19"/>
          <p:cNvSpPr txBox="1">
            <a:spLocks noGrp="1"/>
          </p:cNvSpPr>
          <p:nvPr>
            <p:ph type="subTitle" idx="1"/>
          </p:nvPr>
        </p:nvSpPr>
        <p:spPr>
          <a:xfrm>
            <a:off x="2481900" y="2519525"/>
            <a:ext cx="4180200" cy="4647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Clr>
                <a:schemeClr val="accent1"/>
              </a:buClr>
              <a:buSzPts val="1400"/>
              <a:buNone/>
              <a:defRPr sz="1400">
                <a:solidFill>
                  <a:schemeClr val="accent1"/>
                </a:solidFill>
              </a:defRPr>
            </a:lvl1pPr>
            <a:lvl2pPr algn="ctr" lvl="1" rtl="0">
              <a:lnSpc>
                <a:spcPct val="100000"/>
              </a:lnSpc>
              <a:spcBef>
                <a:spcPts val="0"/>
              </a:spcBef>
              <a:spcAft>
                <a:spcPts val="0"/>
              </a:spcAft>
              <a:buClr>
                <a:schemeClr val="accent1"/>
              </a:buClr>
              <a:buSzPts val="1800"/>
              <a:buNone/>
              <a:defRPr sz="1800">
                <a:solidFill>
                  <a:schemeClr val="accent1"/>
                </a:solidFill>
              </a:defRPr>
            </a:lvl2pPr>
            <a:lvl3pPr algn="ctr" lvl="2" rtl="0">
              <a:lnSpc>
                <a:spcPct val="100000"/>
              </a:lnSpc>
              <a:spcBef>
                <a:spcPts val="0"/>
              </a:spcBef>
              <a:spcAft>
                <a:spcPts val="0"/>
              </a:spcAft>
              <a:buClr>
                <a:schemeClr val="accent1"/>
              </a:buClr>
              <a:buSzPts val="1800"/>
              <a:buNone/>
              <a:defRPr sz="1800">
                <a:solidFill>
                  <a:schemeClr val="accent1"/>
                </a:solidFill>
              </a:defRPr>
            </a:lvl3pPr>
            <a:lvl4pPr algn="ctr" lvl="3" rtl="0">
              <a:lnSpc>
                <a:spcPct val="100000"/>
              </a:lnSpc>
              <a:spcBef>
                <a:spcPts val="0"/>
              </a:spcBef>
              <a:spcAft>
                <a:spcPts val="0"/>
              </a:spcAft>
              <a:buClr>
                <a:schemeClr val="accent1"/>
              </a:buClr>
              <a:buSzPts val="1800"/>
              <a:buNone/>
              <a:defRPr sz="1800">
                <a:solidFill>
                  <a:schemeClr val="accent1"/>
                </a:solidFill>
              </a:defRPr>
            </a:lvl4pPr>
            <a:lvl5pPr algn="ctr" lvl="4" rtl="0">
              <a:lnSpc>
                <a:spcPct val="100000"/>
              </a:lnSpc>
              <a:spcBef>
                <a:spcPts val="0"/>
              </a:spcBef>
              <a:spcAft>
                <a:spcPts val="0"/>
              </a:spcAft>
              <a:buClr>
                <a:schemeClr val="accent1"/>
              </a:buClr>
              <a:buSzPts val="1800"/>
              <a:buNone/>
              <a:defRPr sz="1800">
                <a:solidFill>
                  <a:schemeClr val="accent1"/>
                </a:solidFill>
              </a:defRPr>
            </a:lvl5pPr>
            <a:lvl6pPr algn="ctr" lvl="5" rtl="0">
              <a:lnSpc>
                <a:spcPct val="100000"/>
              </a:lnSpc>
              <a:spcBef>
                <a:spcPts val="0"/>
              </a:spcBef>
              <a:spcAft>
                <a:spcPts val="0"/>
              </a:spcAft>
              <a:buClr>
                <a:schemeClr val="accent1"/>
              </a:buClr>
              <a:buSzPts val="1800"/>
              <a:buNone/>
              <a:defRPr sz="1800">
                <a:solidFill>
                  <a:schemeClr val="accent1"/>
                </a:solidFill>
              </a:defRPr>
            </a:lvl6pPr>
            <a:lvl7pPr algn="ctr" lvl="6" rtl="0">
              <a:lnSpc>
                <a:spcPct val="100000"/>
              </a:lnSpc>
              <a:spcBef>
                <a:spcPts val="0"/>
              </a:spcBef>
              <a:spcAft>
                <a:spcPts val="0"/>
              </a:spcAft>
              <a:buClr>
                <a:schemeClr val="accent1"/>
              </a:buClr>
              <a:buSzPts val="1800"/>
              <a:buNone/>
              <a:defRPr sz="1800">
                <a:solidFill>
                  <a:schemeClr val="accent1"/>
                </a:solidFill>
              </a:defRPr>
            </a:lvl7pPr>
            <a:lvl8pPr algn="ctr" lvl="7" rtl="0">
              <a:lnSpc>
                <a:spcPct val="100000"/>
              </a:lnSpc>
              <a:spcBef>
                <a:spcPts val="0"/>
              </a:spcBef>
              <a:spcAft>
                <a:spcPts val="0"/>
              </a:spcAft>
              <a:buClr>
                <a:schemeClr val="accent1"/>
              </a:buClr>
              <a:buSzPts val="1800"/>
              <a:buNone/>
              <a:defRPr sz="1800">
                <a:solidFill>
                  <a:schemeClr val="accent1"/>
                </a:solidFill>
              </a:defRPr>
            </a:lvl8pPr>
            <a:lvl9pPr algn="ctr" lvl="8"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CAPTION_ONLY_1_1_1_1">
    <p:bg>
      <p:bgPr>
        <a:blipFill>
          <a:blip xmlns:r="http://schemas.openxmlformats.org/officeDocument/2006/relationships" r:embed="rId1">
            <a:alphaModFix/>
          </a:blip>
          <a:stretch>
            <a:fillRect/>
          </a:stretch>
        </a:blipFill>
        <a:effectLst/>
      </p:bgPr>
    </p:bg>
    <p:spTree>
      <p:nvGrpSpPr>
        <p:cNvPr id="63" name="Shape 101"/>
        <p:cNvGrpSpPr/>
        <p:nvPr/>
      </p:nvGrpSpPr>
      <p:grpSpPr>
        <a:xfrm>
          <a:off x="0" y="0"/>
          <a:ext cx="0" cy="0"/>
          <a:chOff x="0" y="0"/>
          <a:chExt cx="0" cy="0"/>
        </a:xfrm>
      </p:grpSpPr>
      <p:sp>
        <p:nvSpPr>
          <p:cNvPr id="1048633" name="Google Shape;102;p26"/>
          <p:cNvSpPr txBox="1">
            <a:spLocks noGrp="1"/>
          </p:cNvSpPr>
          <p:nvPr>
            <p:ph type="title" hasCustomPrompt="1"/>
          </p:nvPr>
        </p:nvSpPr>
        <p:spPr>
          <a:xfrm>
            <a:off x="4996800" y="661843"/>
            <a:ext cx="3159300" cy="723900"/>
          </a:xfrm>
          <a:prstGeom prst="rect"/>
        </p:spPr>
        <p:txBody>
          <a:bodyPr anchor="b" anchorCtr="0" bIns="91425" lIns="91425" rIns="91425" spcFirstLastPara="1" tIns="91425" wrap="square">
            <a:noAutofit/>
          </a:bodyPr>
          <a:lstStyle>
            <a:lvl1pPr algn="ctr" lvl="0" rtl="0">
              <a:spcBef>
                <a:spcPts val="0"/>
              </a:spcBef>
              <a:spcAft>
                <a:spcPts val="0"/>
              </a:spcAft>
              <a:buClr>
                <a:schemeClr val="lt1"/>
              </a:buClr>
              <a:buSzPts val="4800"/>
              <a:buNone/>
              <a:defRPr sz="4800">
                <a:solidFill>
                  <a:schemeClr val="lt1"/>
                </a:solidFill>
              </a:defRPr>
            </a:lvl1pPr>
            <a:lvl2pPr algn="ctr" lvl="1" rtl="0">
              <a:spcBef>
                <a:spcPts val="0"/>
              </a:spcBef>
              <a:spcAft>
                <a:spcPts val="0"/>
              </a:spcAft>
              <a:buClr>
                <a:schemeClr val="lt1"/>
              </a:buClr>
              <a:buSzPts val="6000"/>
              <a:buNone/>
              <a:defRPr sz="6000">
                <a:solidFill>
                  <a:schemeClr val="lt1"/>
                </a:solidFill>
              </a:defRPr>
            </a:lvl2pPr>
            <a:lvl3pPr algn="ctr" lvl="2" rtl="0">
              <a:spcBef>
                <a:spcPts val="0"/>
              </a:spcBef>
              <a:spcAft>
                <a:spcPts val="0"/>
              </a:spcAft>
              <a:buClr>
                <a:schemeClr val="lt1"/>
              </a:buClr>
              <a:buSzPts val="6000"/>
              <a:buNone/>
              <a:defRPr sz="6000">
                <a:solidFill>
                  <a:schemeClr val="lt1"/>
                </a:solidFill>
              </a:defRPr>
            </a:lvl3pPr>
            <a:lvl4pPr algn="ctr" lvl="3" rtl="0">
              <a:spcBef>
                <a:spcPts val="0"/>
              </a:spcBef>
              <a:spcAft>
                <a:spcPts val="0"/>
              </a:spcAft>
              <a:buClr>
                <a:schemeClr val="lt1"/>
              </a:buClr>
              <a:buSzPts val="6000"/>
              <a:buNone/>
              <a:defRPr sz="6000">
                <a:solidFill>
                  <a:schemeClr val="lt1"/>
                </a:solidFill>
              </a:defRPr>
            </a:lvl4pPr>
            <a:lvl5pPr algn="ctr" lvl="4" rtl="0">
              <a:spcBef>
                <a:spcPts val="0"/>
              </a:spcBef>
              <a:spcAft>
                <a:spcPts val="0"/>
              </a:spcAft>
              <a:buClr>
                <a:schemeClr val="lt1"/>
              </a:buClr>
              <a:buSzPts val="6000"/>
              <a:buNone/>
              <a:defRPr sz="6000">
                <a:solidFill>
                  <a:schemeClr val="lt1"/>
                </a:solidFill>
              </a:defRPr>
            </a:lvl5pPr>
            <a:lvl6pPr algn="ctr" lvl="5" rtl="0">
              <a:spcBef>
                <a:spcPts val="0"/>
              </a:spcBef>
              <a:spcAft>
                <a:spcPts val="0"/>
              </a:spcAft>
              <a:buClr>
                <a:schemeClr val="lt1"/>
              </a:buClr>
              <a:buSzPts val="6000"/>
              <a:buNone/>
              <a:defRPr sz="6000">
                <a:solidFill>
                  <a:schemeClr val="lt1"/>
                </a:solidFill>
              </a:defRPr>
            </a:lvl6pPr>
            <a:lvl7pPr algn="ctr" lvl="6" rtl="0">
              <a:spcBef>
                <a:spcPts val="0"/>
              </a:spcBef>
              <a:spcAft>
                <a:spcPts val="0"/>
              </a:spcAft>
              <a:buClr>
                <a:schemeClr val="lt1"/>
              </a:buClr>
              <a:buSzPts val="6000"/>
              <a:buNone/>
              <a:defRPr sz="6000">
                <a:solidFill>
                  <a:schemeClr val="lt1"/>
                </a:solidFill>
              </a:defRPr>
            </a:lvl7pPr>
            <a:lvl8pPr algn="ctr" lvl="7" rtl="0">
              <a:spcBef>
                <a:spcPts val="0"/>
              </a:spcBef>
              <a:spcAft>
                <a:spcPts val="0"/>
              </a:spcAft>
              <a:buClr>
                <a:schemeClr val="lt1"/>
              </a:buClr>
              <a:buSzPts val="6000"/>
              <a:buNone/>
              <a:defRPr sz="6000">
                <a:solidFill>
                  <a:schemeClr val="lt1"/>
                </a:solidFill>
              </a:defRPr>
            </a:lvl8pPr>
            <a:lvl9pPr algn="ctr" lvl="8" rtl="0">
              <a:spcBef>
                <a:spcPts val="0"/>
              </a:spcBef>
              <a:spcAft>
                <a:spcPts val="0"/>
              </a:spcAft>
              <a:buClr>
                <a:schemeClr val="lt1"/>
              </a:buClr>
              <a:buSzPts val="6000"/>
              <a:buNone/>
              <a:defRPr sz="6000">
                <a:solidFill>
                  <a:schemeClr val="lt1"/>
                </a:solidFill>
              </a:defRPr>
            </a:lvl9pPr>
          </a:lstStyle>
          <a:p>
            <a:r>
              <a:t>xx%</a:t>
            </a:r>
          </a:p>
        </p:txBody>
      </p:sp>
      <p:sp>
        <p:nvSpPr>
          <p:cNvPr id="1048634" name="Google Shape;103;p26"/>
          <p:cNvSpPr txBox="1">
            <a:spLocks noGrp="1"/>
          </p:cNvSpPr>
          <p:nvPr>
            <p:ph type="subTitle" idx="1"/>
          </p:nvPr>
        </p:nvSpPr>
        <p:spPr>
          <a:xfrm>
            <a:off x="4911000" y="1265850"/>
            <a:ext cx="3330900" cy="4173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Clr>
                <a:schemeClr val="accent1"/>
              </a:buClr>
              <a:buSzPts val="1400"/>
              <a:buNone/>
              <a:defRPr sz="1400">
                <a:solidFill>
                  <a:schemeClr val="accent1"/>
                </a:solidFill>
              </a:defRPr>
            </a:lvl1pPr>
            <a:lvl2pPr algn="ctr" lvl="1" rtl="0">
              <a:lnSpc>
                <a:spcPct val="100000"/>
              </a:lnSpc>
              <a:spcBef>
                <a:spcPts val="0"/>
              </a:spcBef>
              <a:spcAft>
                <a:spcPts val="0"/>
              </a:spcAft>
              <a:buClr>
                <a:schemeClr val="accent1"/>
              </a:buClr>
              <a:buSzPts val="2100"/>
              <a:buNone/>
              <a:defRPr sz="2100">
                <a:solidFill>
                  <a:schemeClr val="accent1"/>
                </a:solidFill>
              </a:defRPr>
            </a:lvl2pPr>
            <a:lvl3pPr algn="ctr" lvl="2" rtl="0">
              <a:lnSpc>
                <a:spcPct val="100000"/>
              </a:lnSpc>
              <a:spcBef>
                <a:spcPts val="0"/>
              </a:spcBef>
              <a:spcAft>
                <a:spcPts val="0"/>
              </a:spcAft>
              <a:buClr>
                <a:schemeClr val="accent1"/>
              </a:buClr>
              <a:buSzPts val="2100"/>
              <a:buNone/>
              <a:defRPr sz="2100">
                <a:solidFill>
                  <a:schemeClr val="accent1"/>
                </a:solidFill>
              </a:defRPr>
            </a:lvl3pPr>
            <a:lvl4pPr algn="ctr" lvl="3" rtl="0">
              <a:lnSpc>
                <a:spcPct val="100000"/>
              </a:lnSpc>
              <a:spcBef>
                <a:spcPts val="0"/>
              </a:spcBef>
              <a:spcAft>
                <a:spcPts val="0"/>
              </a:spcAft>
              <a:buClr>
                <a:schemeClr val="accent1"/>
              </a:buClr>
              <a:buSzPts val="2100"/>
              <a:buNone/>
              <a:defRPr sz="2100">
                <a:solidFill>
                  <a:schemeClr val="accent1"/>
                </a:solidFill>
              </a:defRPr>
            </a:lvl4pPr>
            <a:lvl5pPr algn="ctr" lvl="4" rtl="0">
              <a:lnSpc>
                <a:spcPct val="100000"/>
              </a:lnSpc>
              <a:spcBef>
                <a:spcPts val="0"/>
              </a:spcBef>
              <a:spcAft>
                <a:spcPts val="0"/>
              </a:spcAft>
              <a:buClr>
                <a:schemeClr val="accent1"/>
              </a:buClr>
              <a:buSzPts val="2100"/>
              <a:buNone/>
              <a:defRPr sz="2100">
                <a:solidFill>
                  <a:schemeClr val="accent1"/>
                </a:solidFill>
              </a:defRPr>
            </a:lvl5pPr>
            <a:lvl6pPr algn="ctr" lvl="5" rtl="0">
              <a:lnSpc>
                <a:spcPct val="100000"/>
              </a:lnSpc>
              <a:spcBef>
                <a:spcPts val="0"/>
              </a:spcBef>
              <a:spcAft>
                <a:spcPts val="0"/>
              </a:spcAft>
              <a:buClr>
                <a:schemeClr val="accent1"/>
              </a:buClr>
              <a:buSzPts val="2100"/>
              <a:buNone/>
              <a:defRPr sz="2100">
                <a:solidFill>
                  <a:schemeClr val="accent1"/>
                </a:solidFill>
              </a:defRPr>
            </a:lvl6pPr>
            <a:lvl7pPr algn="ctr" lvl="6" rtl="0">
              <a:lnSpc>
                <a:spcPct val="100000"/>
              </a:lnSpc>
              <a:spcBef>
                <a:spcPts val="0"/>
              </a:spcBef>
              <a:spcAft>
                <a:spcPts val="0"/>
              </a:spcAft>
              <a:buClr>
                <a:schemeClr val="accent1"/>
              </a:buClr>
              <a:buSzPts val="2100"/>
              <a:buNone/>
              <a:defRPr sz="2100">
                <a:solidFill>
                  <a:schemeClr val="accent1"/>
                </a:solidFill>
              </a:defRPr>
            </a:lvl7pPr>
            <a:lvl8pPr algn="ctr" lvl="7" rtl="0">
              <a:lnSpc>
                <a:spcPct val="100000"/>
              </a:lnSpc>
              <a:spcBef>
                <a:spcPts val="0"/>
              </a:spcBef>
              <a:spcAft>
                <a:spcPts val="0"/>
              </a:spcAft>
              <a:buClr>
                <a:schemeClr val="accent1"/>
              </a:buClr>
              <a:buSzPts val="2100"/>
              <a:buNone/>
              <a:defRPr sz="2100">
                <a:solidFill>
                  <a:schemeClr val="accent1"/>
                </a:solidFill>
              </a:defRPr>
            </a:lvl8pPr>
            <a:lvl9pPr algn="ct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48635" name="Google Shape;104;p26"/>
          <p:cNvSpPr txBox="1">
            <a:spLocks noGrp="1"/>
          </p:cNvSpPr>
          <p:nvPr>
            <p:ph type="title" idx="2" hasCustomPrompt="1"/>
          </p:nvPr>
        </p:nvSpPr>
        <p:spPr>
          <a:xfrm>
            <a:off x="4996800" y="2099193"/>
            <a:ext cx="3159300" cy="723900"/>
          </a:xfrm>
          <a:prstGeom prst="rect"/>
        </p:spPr>
        <p:txBody>
          <a:bodyPr anchor="b" anchorCtr="0" bIns="91425" lIns="91425" rIns="91425" spcFirstLastPara="1" tIns="91425" wrap="square">
            <a:noAutofit/>
          </a:bodyPr>
          <a:lstStyle>
            <a:lvl1pPr algn="ctr" lvl="0" rtl="0">
              <a:spcBef>
                <a:spcPts val="0"/>
              </a:spcBef>
              <a:spcAft>
                <a:spcPts val="0"/>
              </a:spcAft>
              <a:buClr>
                <a:schemeClr val="lt1"/>
              </a:buClr>
              <a:buSzPts val="4800"/>
              <a:buNone/>
              <a:defRPr sz="4800">
                <a:solidFill>
                  <a:schemeClr val="lt1"/>
                </a:solidFill>
              </a:defRPr>
            </a:lvl1pPr>
            <a:lvl2pPr algn="ctr" lvl="1" rtl="0">
              <a:spcBef>
                <a:spcPts val="0"/>
              </a:spcBef>
              <a:spcAft>
                <a:spcPts val="0"/>
              </a:spcAft>
              <a:buClr>
                <a:schemeClr val="lt1"/>
              </a:buClr>
              <a:buSzPts val="6000"/>
              <a:buNone/>
              <a:defRPr sz="6000">
                <a:solidFill>
                  <a:schemeClr val="lt1"/>
                </a:solidFill>
              </a:defRPr>
            </a:lvl2pPr>
            <a:lvl3pPr algn="ctr" lvl="2" rtl="0">
              <a:spcBef>
                <a:spcPts val="0"/>
              </a:spcBef>
              <a:spcAft>
                <a:spcPts val="0"/>
              </a:spcAft>
              <a:buClr>
                <a:schemeClr val="lt1"/>
              </a:buClr>
              <a:buSzPts val="6000"/>
              <a:buNone/>
              <a:defRPr sz="6000">
                <a:solidFill>
                  <a:schemeClr val="lt1"/>
                </a:solidFill>
              </a:defRPr>
            </a:lvl3pPr>
            <a:lvl4pPr algn="ctr" lvl="3" rtl="0">
              <a:spcBef>
                <a:spcPts val="0"/>
              </a:spcBef>
              <a:spcAft>
                <a:spcPts val="0"/>
              </a:spcAft>
              <a:buClr>
                <a:schemeClr val="lt1"/>
              </a:buClr>
              <a:buSzPts val="6000"/>
              <a:buNone/>
              <a:defRPr sz="6000">
                <a:solidFill>
                  <a:schemeClr val="lt1"/>
                </a:solidFill>
              </a:defRPr>
            </a:lvl4pPr>
            <a:lvl5pPr algn="ctr" lvl="4" rtl="0">
              <a:spcBef>
                <a:spcPts val="0"/>
              </a:spcBef>
              <a:spcAft>
                <a:spcPts val="0"/>
              </a:spcAft>
              <a:buClr>
                <a:schemeClr val="lt1"/>
              </a:buClr>
              <a:buSzPts val="6000"/>
              <a:buNone/>
              <a:defRPr sz="6000">
                <a:solidFill>
                  <a:schemeClr val="lt1"/>
                </a:solidFill>
              </a:defRPr>
            </a:lvl5pPr>
            <a:lvl6pPr algn="ctr" lvl="5" rtl="0">
              <a:spcBef>
                <a:spcPts val="0"/>
              </a:spcBef>
              <a:spcAft>
                <a:spcPts val="0"/>
              </a:spcAft>
              <a:buClr>
                <a:schemeClr val="lt1"/>
              </a:buClr>
              <a:buSzPts val="6000"/>
              <a:buNone/>
              <a:defRPr sz="6000">
                <a:solidFill>
                  <a:schemeClr val="lt1"/>
                </a:solidFill>
              </a:defRPr>
            </a:lvl6pPr>
            <a:lvl7pPr algn="ctr" lvl="6" rtl="0">
              <a:spcBef>
                <a:spcPts val="0"/>
              </a:spcBef>
              <a:spcAft>
                <a:spcPts val="0"/>
              </a:spcAft>
              <a:buClr>
                <a:schemeClr val="lt1"/>
              </a:buClr>
              <a:buSzPts val="6000"/>
              <a:buNone/>
              <a:defRPr sz="6000">
                <a:solidFill>
                  <a:schemeClr val="lt1"/>
                </a:solidFill>
              </a:defRPr>
            </a:lvl7pPr>
            <a:lvl8pPr algn="ctr" lvl="7" rtl="0">
              <a:spcBef>
                <a:spcPts val="0"/>
              </a:spcBef>
              <a:spcAft>
                <a:spcPts val="0"/>
              </a:spcAft>
              <a:buClr>
                <a:schemeClr val="lt1"/>
              </a:buClr>
              <a:buSzPts val="6000"/>
              <a:buNone/>
              <a:defRPr sz="6000">
                <a:solidFill>
                  <a:schemeClr val="lt1"/>
                </a:solidFill>
              </a:defRPr>
            </a:lvl8pPr>
            <a:lvl9pPr algn="ctr" lvl="8" rtl="0">
              <a:spcBef>
                <a:spcPts val="0"/>
              </a:spcBef>
              <a:spcAft>
                <a:spcPts val="0"/>
              </a:spcAft>
              <a:buClr>
                <a:schemeClr val="lt1"/>
              </a:buClr>
              <a:buSzPts val="6000"/>
              <a:buNone/>
              <a:defRPr sz="6000">
                <a:solidFill>
                  <a:schemeClr val="lt1"/>
                </a:solidFill>
              </a:defRPr>
            </a:lvl9pPr>
          </a:lstStyle>
          <a:p>
            <a:r>
              <a:t>xx%</a:t>
            </a:r>
          </a:p>
        </p:txBody>
      </p:sp>
      <p:sp>
        <p:nvSpPr>
          <p:cNvPr id="1048636" name="Google Shape;105;p26"/>
          <p:cNvSpPr txBox="1">
            <a:spLocks noGrp="1"/>
          </p:cNvSpPr>
          <p:nvPr>
            <p:ph type="subTitle" idx="3"/>
          </p:nvPr>
        </p:nvSpPr>
        <p:spPr>
          <a:xfrm>
            <a:off x="4911000" y="2703200"/>
            <a:ext cx="3330900" cy="4173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Clr>
                <a:schemeClr val="accent1"/>
              </a:buClr>
              <a:buSzPts val="1400"/>
              <a:buNone/>
              <a:defRPr sz="1400">
                <a:solidFill>
                  <a:schemeClr val="accent1"/>
                </a:solidFill>
              </a:defRPr>
            </a:lvl1pPr>
            <a:lvl2pPr algn="ctr" lvl="1" rtl="0">
              <a:lnSpc>
                <a:spcPct val="100000"/>
              </a:lnSpc>
              <a:spcBef>
                <a:spcPts val="0"/>
              </a:spcBef>
              <a:spcAft>
                <a:spcPts val="0"/>
              </a:spcAft>
              <a:buClr>
                <a:schemeClr val="accent1"/>
              </a:buClr>
              <a:buSzPts val="2100"/>
              <a:buNone/>
              <a:defRPr sz="2100">
                <a:solidFill>
                  <a:schemeClr val="accent1"/>
                </a:solidFill>
              </a:defRPr>
            </a:lvl2pPr>
            <a:lvl3pPr algn="ctr" lvl="2" rtl="0">
              <a:lnSpc>
                <a:spcPct val="100000"/>
              </a:lnSpc>
              <a:spcBef>
                <a:spcPts val="0"/>
              </a:spcBef>
              <a:spcAft>
                <a:spcPts val="0"/>
              </a:spcAft>
              <a:buClr>
                <a:schemeClr val="accent1"/>
              </a:buClr>
              <a:buSzPts val="2100"/>
              <a:buNone/>
              <a:defRPr sz="2100">
                <a:solidFill>
                  <a:schemeClr val="accent1"/>
                </a:solidFill>
              </a:defRPr>
            </a:lvl3pPr>
            <a:lvl4pPr algn="ctr" lvl="3" rtl="0">
              <a:lnSpc>
                <a:spcPct val="100000"/>
              </a:lnSpc>
              <a:spcBef>
                <a:spcPts val="0"/>
              </a:spcBef>
              <a:spcAft>
                <a:spcPts val="0"/>
              </a:spcAft>
              <a:buClr>
                <a:schemeClr val="accent1"/>
              </a:buClr>
              <a:buSzPts val="2100"/>
              <a:buNone/>
              <a:defRPr sz="2100">
                <a:solidFill>
                  <a:schemeClr val="accent1"/>
                </a:solidFill>
              </a:defRPr>
            </a:lvl4pPr>
            <a:lvl5pPr algn="ctr" lvl="4" rtl="0">
              <a:lnSpc>
                <a:spcPct val="100000"/>
              </a:lnSpc>
              <a:spcBef>
                <a:spcPts val="0"/>
              </a:spcBef>
              <a:spcAft>
                <a:spcPts val="0"/>
              </a:spcAft>
              <a:buClr>
                <a:schemeClr val="accent1"/>
              </a:buClr>
              <a:buSzPts val="2100"/>
              <a:buNone/>
              <a:defRPr sz="2100">
                <a:solidFill>
                  <a:schemeClr val="accent1"/>
                </a:solidFill>
              </a:defRPr>
            </a:lvl5pPr>
            <a:lvl6pPr algn="ctr" lvl="5" rtl="0">
              <a:lnSpc>
                <a:spcPct val="100000"/>
              </a:lnSpc>
              <a:spcBef>
                <a:spcPts val="0"/>
              </a:spcBef>
              <a:spcAft>
                <a:spcPts val="0"/>
              </a:spcAft>
              <a:buClr>
                <a:schemeClr val="accent1"/>
              </a:buClr>
              <a:buSzPts val="2100"/>
              <a:buNone/>
              <a:defRPr sz="2100">
                <a:solidFill>
                  <a:schemeClr val="accent1"/>
                </a:solidFill>
              </a:defRPr>
            </a:lvl6pPr>
            <a:lvl7pPr algn="ctr" lvl="6" rtl="0">
              <a:lnSpc>
                <a:spcPct val="100000"/>
              </a:lnSpc>
              <a:spcBef>
                <a:spcPts val="0"/>
              </a:spcBef>
              <a:spcAft>
                <a:spcPts val="0"/>
              </a:spcAft>
              <a:buClr>
                <a:schemeClr val="accent1"/>
              </a:buClr>
              <a:buSzPts val="2100"/>
              <a:buNone/>
              <a:defRPr sz="2100">
                <a:solidFill>
                  <a:schemeClr val="accent1"/>
                </a:solidFill>
              </a:defRPr>
            </a:lvl7pPr>
            <a:lvl8pPr algn="ctr" lvl="7" rtl="0">
              <a:lnSpc>
                <a:spcPct val="100000"/>
              </a:lnSpc>
              <a:spcBef>
                <a:spcPts val="0"/>
              </a:spcBef>
              <a:spcAft>
                <a:spcPts val="0"/>
              </a:spcAft>
              <a:buClr>
                <a:schemeClr val="accent1"/>
              </a:buClr>
              <a:buSzPts val="2100"/>
              <a:buNone/>
              <a:defRPr sz="2100">
                <a:solidFill>
                  <a:schemeClr val="accent1"/>
                </a:solidFill>
              </a:defRPr>
            </a:lvl8pPr>
            <a:lvl9pPr algn="ctr" lvl="8"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48637" name="Google Shape;106;p26"/>
          <p:cNvSpPr txBox="1">
            <a:spLocks noGrp="1"/>
          </p:cNvSpPr>
          <p:nvPr>
            <p:ph type="title" idx="4" hasCustomPrompt="1"/>
          </p:nvPr>
        </p:nvSpPr>
        <p:spPr>
          <a:xfrm>
            <a:off x="4996800" y="3536543"/>
            <a:ext cx="3159300" cy="723900"/>
          </a:xfrm>
          <a:prstGeom prst="rect"/>
        </p:spPr>
        <p:txBody>
          <a:bodyPr anchor="b" anchorCtr="0" bIns="91425" lIns="91425" rIns="91425" spcFirstLastPara="1" tIns="91425" wrap="square">
            <a:noAutofit/>
          </a:bodyPr>
          <a:lstStyle>
            <a:lvl1pPr algn="ctr" lvl="0" rtl="0">
              <a:spcBef>
                <a:spcPts val="0"/>
              </a:spcBef>
              <a:spcAft>
                <a:spcPts val="0"/>
              </a:spcAft>
              <a:buClr>
                <a:schemeClr val="lt1"/>
              </a:buClr>
              <a:buSzPts val="4800"/>
              <a:buNone/>
              <a:defRPr sz="4800">
                <a:solidFill>
                  <a:schemeClr val="lt1"/>
                </a:solidFill>
              </a:defRPr>
            </a:lvl1pPr>
            <a:lvl2pPr algn="ctr" lvl="1" rtl="0">
              <a:spcBef>
                <a:spcPts val="0"/>
              </a:spcBef>
              <a:spcAft>
                <a:spcPts val="0"/>
              </a:spcAft>
              <a:buClr>
                <a:schemeClr val="lt1"/>
              </a:buClr>
              <a:buSzPts val="6000"/>
              <a:buNone/>
              <a:defRPr sz="6000">
                <a:solidFill>
                  <a:schemeClr val="lt1"/>
                </a:solidFill>
              </a:defRPr>
            </a:lvl2pPr>
            <a:lvl3pPr algn="ctr" lvl="2" rtl="0">
              <a:spcBef>
                <a:spcPts val="0"/>
              </a:spcBef>
              <a:spcAft>
                <a:spcPts val="0"/>
              </a:spcAft>
              <a:buClr>
                <a:schemeClr val="lt1"/>
              </a:buClr>
              <a:buSzPts val="6000"/>
              <a:buNone/>
              <a:defRPr sz="6000">
                <a:solidFill>
                  <a:schemeClr val="lt1"/>
                </a:solidFill>
              </a:defRPr>
            </a:lvl3pPr>
            <a:lvl4pPr algn="ctr" lvl="3" rtl="0">
              <a:spcBef>
                <a:spcPts val="0"/>
              </a:spcBef>
              <a:spcAft>
                <a:spcPts val="0"/>
              </a:spcAft>
              <a:buClr>
                <a:schemeClr val="lt1"/>
              </a:buClr>
              <a:buSzPts val="6000"/>
              <a:buNone/>
              <a:defRPr sz="6000">
                <a:solidFill>
                  <a:schemeClr val="lt1"/>
                </a:solidFill>
              </a:defRPr>
            </a:lvl4pPr>
            <a:lvl5pPr algn="ctr" lvl="4" rtl="0">
              <a:spcBef>
                <a:spcPts val="0"/>
              </a:spcBef>
              <a:spcAft>
                <a:spcPts val="0"/>
              </a:spcAft>
              <a:buClr>
                <a:schemeClr val="lt1"/>
              </a:buClr>
              <a:buSzPts val="6000"/>
              <a:buNone/>
              <a:defRPr sz="6000">
                <a:solidFill>
                  <a:schemeClr val="lt1"/>
                </a:solidFill>
              </a:defRPr>
            </a:lvl5pPr>
            <a:lvl6pPr algn="ctr" lvl="5" rtl="0">
              <a:spcBef>
                <a:spcPts val="0"/>
              </a:spcBef>
              <a:spcAft>
                <a:spcPts val="0"/>
              </a:spcAft>
              <a:buClr>
                <a:schemeClr val="lt1"/>
              </a:buClr>
              <a:buSzPts val="6000"/>
              <a:buNone/>
              <a:defRPr sz="6000">
                <a:solidFill>
                  <a:schemeClr val="lt1"/>
                </a:solidFill>
              </a:defRPr>
            </a:lvl6pPr>
            <a:lvl7pPr algn="ctr" lvl="6" rtl="0">
              <a:spcBef>
                <a:spcPts val="0"/>
              </a:spcBef>
              <a:spcAft>
                <a:spcPts val="0"/>
              </a:spcAft>
              <a:buClr>
                <a:schemeClr val="lt1"/>
              </a:buClr>
              <a:buSzPts val="6000"/>
              <a:buNone/>
              <a:defRPr sz="6000">
                <a:solidFill>
                  <a:schemeClr val="lt1"/>
                </a:solidFill>
              </a:defRPr>
            </a:lvl7pPr>
            <a:lvl8pPr algn="ctr" lvl="7" rtl="0">
              <a:spcBef>
                <a:spcPts val="0"/>
              </a:spcBef>
              <a:spcAft>
                <a:spcPts val="0"/>
              </a:spcAft>
              <a:buClr>
                <a:schemeClr val="lt1"/>
              </a:buClr>
              <a:buSzPts val="6000"/>
              <a:buNone/>
              <a:defRPr sz="6000">
                <a:solidFill>
                  <a:schemeClr val="lt1"/>
                </a:solidFill>
              </a:defRPr>
            </a:lvl8pPr>
            <a:lvl9pPr algn="ctr" lvl="8" rtl="0">
              <a:spcBef>
                <a:spcPts val="0"/>
              </a:spcBef>
              <a:spcAft>
                <a:spcPts val="0"/>
              </a:spcAft>
              <a:buClr>
                <a:schemeClr val="lt1"/>
              </a:buClr>
              <a:buSzPts val="6000"/>
              <a:buNone/>
              <a:defRPr sz="6000">
                <a:solidFill>
                  <a:schemeClr val="lt1"/>
                </a:solidFill>
              </a:defRPr>
            </a:lvl9pPr>
          </a:lstStyle>
          <a:p>
            <a:r>
              <a:t>xx%</a:t>
            </a:r>
          </a:p>
        </p:txBody>
      </p:sp>
      <p:sp>
        <p:nvSpPr>
          <p:cNvPr id="1048638" name="Google Shape;107;p26"/>
          <p:cNvSpPr txBox="1">
            <a:spLocks noGrp="1"/>
          </p:cNvSpPr>
          <p:nvPr>
            <p:ph type="subTitle" idx="5"/>
          </p:nvPr>
        </p:nvSpPr>
        <p:spPr>
          <a:xfrm>
            <a:off x="4911000" y="4140550"/>
            <a:ext cx="3330900" cy="417300"/>
          </a:xfrm>
          <a:prstGeom prst="rect"/>
        </p:spPr>
        <p:txBody>
          <a:bodyPr anchor="t" anchorCtr="0" bIns="91425" lIns="91425" rIns="91425" spcFirstLastPara="1" tIns="91425" wrap="square">
            <a:noAutofit/>
          </a:bodyPr>
          <a:lstStyle>
            <a:lvl1pPr algn="ctr" lvl="0" rtl="0">
              <a:lnSpc>
                <a:spcPct val="100000"/>
              </a:lnSpc>
              <a:spcBef>
                <a:spcPts val="0"/>
              </a:spcBef>
              <a:spcAft>
                <a:spcPts val="0"/>
              </a:spcAft>
              <a:buClr>
                <a:schemeClr val="accent1"/>
              </a:buClr>
              <a:buSzPts val="1400"/>
              <a:buNone/>
              <a:defRPr sz="1400">
                <a:solidFill>
                  <a:schemeClr val="accent1"/>
                </a:solidFill>
              </a:defRPr>
            </a:lvl1pPr>
            <a:lvl2pPr algn="ctr" lvl="1" rtl="0">
              <a:lnSpc>
                <a:spcPct val="100000"/>
              </a:lnSpc>
              <a:spcBef>
                <a:spcPts val="0"/>
              </a:spcBef>
              <a:spcAft>
                <a:spcPts val="0"/>
              </a:spcAft>
              <a:buClr>
                <a:schemeClr val="accent1"/>
              </a:buClr>
              <a:buSzPts val="2100"/>
              <a:buNone/>
              <a:defRPr sz="2100">
                <a:solidFill>
                  <a:schemeClr val="accent1"/>
                </a:solidFill>
              </a:defRPr>
            </a:lvl2pPr>
            <a:lvl3pPr algn="ctr" lvl="2" rtl="0">
              <a:lnSpc>
                <a:spcPct val="100000"/>
              </a:lnSpc>
              <a:spcBef>
                <a:spcPts val="0"/>
              </a:spcBef>
              <a:spcAft>
                <a:spcPts val="0"/>
              </a:spcAft>
              <a:buClr>
                <a:schemeClr val="accent1"/>
              </a:buClr>
              <a:buSzPts val="2100"/>
              <a:buNone/>
              <a:defRPr sz="2100">
                <a:solidFill>
                  <a:schemeClr val="accent1"/>
                </a:solidFill>
              </a:defRPr>
            </a:lvl3pPr>
            <a:lvl4pPr algn="ctr" lvl="3" rtl="0">
              <a:lnSpc>
                <a:spcPct val="100000"/>
              </a:lnSpc>
              <a:spcBef>
                <a:spcPts val="0"/>
              </a:spcBef>
              <a:spcAft>
                <a:spcPts val="0"/>
              </a:spcAft>
              <a:buClr>
                <a:schemeClr val="accent1"/>
              </a:buClr>
              <a:buSzPts val="2100"/>
              <a:buNone/>
              <a:defRPr sz="2100">
                <a:solidFill>
                  <a:schemeClr val="accent1"/>
                </a:solidFill>
              </a:defRPr>
            </a:lvl4pPr>
            <a:lvl5pPr algn="ctr" lvl="4" rtl="0">
              <a:lnSpc>
                <a:spcPct val="100000"/>
              </a:lnSpc>
              <a:spcBef>
                <a:spcPts val="0"/>
              </a:spcBef>
              <a:spcAft>
                <a:spcPts val="0"/>
              </a:spcAft>
              <a:buClr>
                <a:schemeClr val="accent1"/>
              </a:buClr>
              <a:buSzPts val="2100"/>
              <a:buNone/>
              <a:defRPr sz="2100">
                <a:solidFill>
                  <a:schemeClr val="accent1"/>
                </a:solidFill>
              </a:defRPr>
            </a:lvl5pPr>
            <a:lvl6pPr algn="ctr" lvl="5" rtl="0">
              <a:lnSpc>
                <a:spcPct val="100000"/>
              </a:lnSpc>
              <a:spcBef>
                <a:spcPts val="0"/>
              </a:spcBef>
              <a:spcAft>
                <a:spcPts val="0"/>
              </a:spcAft>
              <a:buClr>
                <a:schemeClr val="accent1"/>
              </a:buClr>
              <a:buSzPts val="2100"/>
              <a:buNone/>
              <a:defRPr sz="2100">
                <a:solidFill>
                  <a:schemeClr val="accent1"/>
                </a:solidFill>
              </a:defRPr>
            </a:lvl6pPr>
            <a:lvl7pPr algn="ctr" lvl="6" rtl="0">
              <a:lnSpc>
                <a:spcPct val="100000"/>
              </a:lnSpc>
              <a:spcBef>
                <a:spcPts val="0"/>
              </a:spcBef>
              <a:spcAft>
                <a:spcPts val="0"/>
              </a:spcAft>
              <a:buClr>
                <a:schemeClr val="accent1"/>
              </a:buClr>
              <a:buSzPts val="2100"/>
              <a:buNone/>
              <a:defRPr sz="2100">
                <a:solidFill>
                  <a:schemeClr val="accent1"/>
                </a:solidFill>
              </a:defRPr>
            </a:lvl7pPr>
            <a:lvl8pPr algn="ctr" lvl="7" rtl="0">
              <a:lnSpc>
                <a:spcPct val="100000"/>
              </a:lnSpc>
              <a:spcBef>
                <a:spcPts val="0"/>
              </a:spcBef>
              <a:spcAft>
                <a:spcPts val="0"/>
              </a:spcAft>
              <a:buClr>
                <a:schemeClr val="accent1"/>
              </a:buClr>
              <a:buSzPts val="2100"/>
              <a:buNone/>
              <a:defRPr sz="2100">
                <a:solidFill>
                  <a:schemeClr val="accent1"/>
                </a:solidFill>
              </a:defRPr>
            </a:lvl8pPr>
            <a:lvl9pPr algn="ctr" lvl="8"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xmlns:r="http://schemas.openxmlformats.org/officeDocument/2006/relationships" r:embed="rId1">
            <a:alphaModFix/>
          </a:blip>
          <a:stretch>
            <a:fillRect/>
          </a:stretch>
        </a:blipFill>
        <a:effectLst/>
      </p:bgPr>
    </p:bg>
    <p:spTree>
      <p:nvGrpSpPr>
        <p:cNvPr id="39" name="Shape 11"/>
        <p:cNvGrpSpPr/>
        <p:nvPr/>
      </p:nvGrpSpPr>
      <p:grpSpPr>
        <a:xfrm>
          <a:off x="0" y="0"/>
          <a:ext cx="0" cy="0"/>
          <a:chOff x="0" y="0"/>
          <a:chExt cx="0" cy="0"/>
        </a:xfrm>
      </p:grpSpPr>
      <p:sp>
        <p:nvSpPr>
          <p:cNvPr id="1048594" name="Google Shape;12;p3"/>
          <p:cNvSpPr txBox="1">
            <a:spLocks noGrp="1"/>
          </p:cNvSpPr>
          <p:nvPr>
            <p:ph type="title"/>
          </p:nvPr>
        </p:nvSpPr>
        <p:spPr>
          <a:xfrm>
            <a:off x="3762670" y="3177750"/>
            <a:ext cx="3068700" cy="598800"/>
          </a:xfrm>
          <a:prstGeom prst="rect"/>
        </p:spPr>
        <p:txBody>
          <a:bodyPr anchor="b" anchorCtr="0" bIns="91425" lIns="91425" rIns="91425" spcFirstLastPara="1" tIns="91425" wrap="square">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48595" name="Google Shape;13;p3"/>
          <p:cNvSpPr txBox="1">
            <a:spLocks noGrp="1"/>
          </p:cNvSpPr>
          <p:nvPr>
            <p:ph type="title" idx="2" hasCustomPrompt="1"/>
          </p:nvPr>
        </p:nvSpPr>
        <p:spPr>
          <a:xfrm>
            <a:off x="1048270" y="3287500"/>
            <a:ext cx="2412900" cy="931500"/>
          </a:xfrm>
          <a:prstGeom prst="rect"/>
          <a:effectLst>
            <a:outerShdw algn="bl" blurRad="114300" dir="6360000" dist="28575" rotWithShape="0">
              <a:schemeClr val="accent1">
                <a:alpha val="50000"/>
              </a:schemeClr>
            </a:outerShdw>
          </a:effectLst>
        </p:spPr>
        <p:txBody>
          <a:bodyPr anchor="ctr" anchorCtr="0" bIns="91425" lIns="91425" rIns="91425" spcFirstLastPara="1" tIns="91425" wrap="square">
            <a:noAutofit/>
          </a:bodyPr>
          <a:lstStyle>
            <a:lvl1pPr algn="r" lvl="0" rtl="0">
              <a:spcBef>
                <a:spcPts val="0"/>
              </a:spcBef>
              <a:spcAft>
                <a:spcPts val="0"/>
              </a:spcAft>
              <a:buClr>
                <a:schemeClr val="lt1"/>
              </a:buClr>
              <a:buSzPts val="6000"/>
              <a:buNone/>
              <a:defRPr sz="6000">
                <a:solidFill>
                  <a:schemeClr val="lt1"/>
                </a:solidFill>
              </a:defRPr>
            </a:lvl1pPr>
            <a:lvl2pPr algn="ctr" lvl="1" rtl="0">
              <a:spcBef>
                <a:spcPts val="0"/>
              </a:spcBef>
              <a:spcAft>
                <a:spcPts val="0"/>
              </a:spcAft>
              <a:buClr>
                <a:schemeClr val="lt1"/>
              </a:buClr>
              <a:buSzPts val="7200"/>
              <a:buNone/>
              <a:defRPr sz="7200">
                <a:solidFill>
                  <a:schemeClr val="lt1"/>
                </a:solidFill>
              </a:defRPr>
            </a:lvl2pPr>
            <a:lvl3pPr algn="ctr" lvl="2" rtl="0">
              <a:spcBef>
                <a:spcPts val="0"/>
              </a:spcBef>
              <a:spcAft>
                <a:spcPts val="0"/>
              </a:spcAft>
              <a:buClr>
                <a:schemeClr val="lt1"/>
              </a:buClr>
              <a:buSzPts val="7200"/>
              <a:buNone/>
              <a:defRPr sz="7200">
                <a:solidFill>
                  <a:schemeClr val="lt1"/>
                </a:solidFill>
              </a:defRPr>
            </a:lvl3pPr>
            <a:lvl4pPr algn="ctr" lvl="3" rtl="0">
              <a:spcBef>
                <a:spcPts val="0"/>
              </a:spcBef>
              <a:spcAft>
                <a:spcPts val="0"/>
              </a:spcAft>
              <a:buClr>
                <a:schemeClr val="lt1"/>
              </a:buClr>
              <a:buSzPts val="7200"/>
              <a:buNone/>
              <a:defRPr sz="7200">
                <a:solidFill>
                  <a:schemeClr val="lt1"/>
                </a:solidFill>
              </a:defRPr>
            </a:lvl4pPr>
            <a:lvl5pPr algn="ctr" lvl="4" rtl="0">
              <a:spcBef>
                <a:spcPts val="0"/>
              </a:spcBef>
              <a:spcAft>
                <a:spcPts val="0"/>
              </a:spcAft>
              <a:buClr>
                <a:schemeClr val="lt1"/>
              </a:buClr>
              <a:buSzPts val="7200"/>
              <a:buNone/>
              <a:defRPr sz="7200">
                <a:solidFill>
                  <a:schemeClr val="lt1"/>
                </a:solidFill>
              </a:defRPr>
            </a:lvl5pPr>
            <a:lvl6pPr algn="ctr" lvl="5" rtl="0">
              <a:spcBef>
                <a:spcPts val="0"/>
              </a:spcBef>
              <a:spcAft>
                <a:spcPts val="0"/>
              </a:spcAft>
              <a:buClr>
                <a:schemeClr val="lt1"/>
              </a:buClr>
              <a:buSzPts val="7200"/>
              <a:buNone/>
              <a:defRPr sz="7200">
                <a:solidFill>
                  <a:schemeClr val="lt1"/>
                </a:solidFill>
              </a:defRPr>
            </a:lvl6pPr>
            <a:lvl7pPr algn="ctr" lvl="6" rtl="0">
              <a:spcBef>
                <a:spcPts val="0"/>
              </a:spcBef>
              <a:spcAft>
                <a:spcPts val="0"/>
              </a:spcAft>
              <a:buClr>
                <a:schemeClr val="lt1"/>
              </a:buClr>
              <a:buSzPts val="7200"/>
              <a:buNone/>
              <a:defRPr sz="7200">
                <a:solidFill>
                  <a:schemeClr val="lt1"/>
                </a:solidFill>
              </a:defRPr>
            </a:lvl7pPr>
            <a:lvl8pPr algn="ctr" lvl="7" rtl="0">
              <a:spcBef>
                <a:spcPts val="0"/>
              </a:spcBef>
              <a:spcAft>
                <a:spcPts val="0"/>
              </a:spcAft>
              <a:buClr>
                <a:schemeClr val="lt1"/>
              </a:buClr>
              <a:buSzPts val="7200"/>
              <a:buNone/>
              <a:defRPr sz="7200">
                <a:solidFill>
                  <a:schemeClr val="lt1"/>
                </a:solidFill>
              </a:defRPr>
            </a:lvl8pPr>
            <a:lvl9pPr algn="ctr" lvl="8" rtl="0">
              <a:spcBef>
                <a:spcPts val="0"/>
              </a:spcBef>
              <a:spcAft>
                <a:spcPts val="0"/>
              </a:spcAft>
              <a:buClr>
                <a:schemeClr val="lt1"/>
              </a:buClr>
              <a:buSzPts val="7200"/>
              <a:buNone/>
              <a:defRPr sz="7200">
                <a:solidFill>
                  <a:schemeClr val="lt1"/>
                </a:solidFill>
              </a:defRPr>
            </a:lvl9pPr>
          </a:lstStyle>
          <a:p>
            <a:r>
              <a:t>xx%</a:t>
            </a:r>
          </a:p>
        </p:txBody>
      </p:sp>
      <p:sp>
        <p:nvSpPr>
          <p:cNvPr id="1048596" name="Google Shape;14;p3"/>
          <p:cNvSpPr txBox="1">
            <a:spLocks noGrp="1"/>
          </p:cNvSpPr>
          <p:nvPr>
            <p:ph type="subTitle" idx="1"/>
          </p:nvPr>
        </p:nvSpPr>
        <p:spPr>
          <a:xfrm>
            <a:off x="3762670" y="3720650"/>
            <a:ext cx="3068700" cy="464700"/>
          </a:xfrm>
          <a:prstGeom prst="rect"/>
        </p:spPr>
        <p:txBody>
          <a:bodyPr anchor="t" anchorCtr="0" bIns="91425" lIns="91425" rIns="91425" spcFirstLastPara="1" tIns="91425" wrap="square">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xmlns:r="http://schemas.openxmlformats.org/officeDocument/2006/relationships" r:embed="rId1">
            <a:alphaModFix/>
          </a:blip>
          <a:stretch>
            <a:fillRect/>
          </a:stretch>
        </a:blipFill>
        <a:effectLst/>
      </p:bgPr>
    </p:bg>
    <p:spTree>
      <p:nvGrpSpPr>
        <p:cNvPr id="43" name="Shape 15"/>
        <p:cNvGrpSpPr/>
        <p:nvPr/>
      </p:nvGrpSpPr>
      <p:grpSpPr>
        <a:xfrm>
          <a:off x="0" y="0"/>
          <a:ext cx="0" cy="0"/>
          <a:chOff x="0" y="0"/>
          <a:chExt cx="0" cy="0"/>
        </a:xfrm>
      </p:grpSpPr>
      <p:sp>
        <p:nvSpPr>
          <p:cNvPr id="1048601" name="Google Shape;16;p4"/>
          <p:cNvSpPr txBox="1">
            <a:spLocks noGrp="1"/>
          </p:cNvSpPr>
          <p:nvPr>
            <p:ph type="title"/>
          </p:nvPr>
        </p:nvSpPr>
        <p:spPr>
          <a:xfrm>
            <a:off x="938500" y="445025"/>
            <a:ext cx="4629300" cy="941400"/>
          </a:xfrm>
          <a:prstGeom prst="rect"/>
        </p:spPr>
        <p:txBody>
          <a:bodyPr anchor="t" anchorCtr="0" bIns="91425" lIns="91425" rIns="91425" spcFirstLastPara="1" tIns="91425" wrap="square">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048602" name="Google Shape;17;p4"/>
          <p:cNvSpPr txBox="1">
            <a:spLocks noGrp="1"/>
          </p:cNvSpPr>
          <p:nvPr>
            <p:ph type="body" idx="1"/>
          </p:nvPr>
        </p:nvSpPr>
        <p:spPr>
          <a:xfrm>
            <a:off x="938500" y="1659275"/>
            <a:ext cx="4946400" cy="2760900"/>
          </a:xfrm>
          <a:prstGeom prst="rect"/>
        </p:spPr>
        <p:txBody>
          <a:bodyPr anchor="t" anchorCtr="0" bIns="91425" lIns="91425" rIns="91425" spcFirstLastPara="1" tIns="91425" wrap="square">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xmlns:r="http://schemas.openxmlformats.org/officeDocument/2006/relationships" r:embed="rId1">
            <a:alphaModFix/>
          </a:blip>
          <a:stretch>
            <a:fillRect/>
          </a:stretch>
        </a:blipFill>
        <a:effectLst/>
      </p:bgPr>
    </p:bg>
    <p:spTree>
      <p:nvGrpSpPr>
        <p:cNvPr id="71" name="Shape 18"/>
        <p:cNvGrpSpPr/>
        <p:nvPr/>
      </p:nvGrpSpPr>
      <p:grpSpPr>
        <a:xfrm>
          <a:off x="0" y="0"/>
          <a:ext cx="0" cy="0"/>
          <a:chOff x="0" y="0"/>
          <a:chExt cx="0" cy="0"/>
        </a:xfrm>
      </p:grpSpPr>
      <p:sp>
        <p:nvSpPr>
          <p:cNvPr id="1048649" name="Google Shape;19;p5"/>
          <p:cNvSpPr txBox="1">
            <a:spLocks noGrp="1"/>
          </p:cNvSpPr>
          <p:nvPr>
            <p:ph type="title"/>
          </p:nvPr>
        </p:nvSpPr>
        <p:spPr>
          <a:xfrm>
            <a:off x="938500" y="445025"/>
            <a:ext cx="4629300" cy="941400"/>
          </a:xfrm>
          <a:prstGeom prst="rect"/>
        </p:spPr>
        <p:txBody>
          <a:bodyPr anchor="t" anchorCtr="0" bIns="91425" lIns="91425" rIns="91425" spcFirstLastPara="1" tIns="91425" wrap="square">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48650" name="Google Shape;20;p5"/>
          <p:cNvSpPr txBox="1">
            <a:spLocks noGrp="1"/>
          </p:cNvSpPr>
          <p:nvPr>
            <p:ph type="body" idx="1"/>
          </p:nvPr>
        </p:nvSpPr>
        <p:spPr>
          <a:xfrm>
            <a:off x="938500" y="1659275"/>
            <a:ext cx="3186900" cy="2760900"/>
          </a:xfrm>
          <a:prstGeom prst="rect"/>
        </p:spPr>
        <p:txBody>
          <a:bodyPr anchor="t" anchorCtr="0" bIns="91425" lIns="91425" rIns="91425" spcFirstLastPara="1" tIns="91425" wrap="square">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48651" name="Google Shape;21;p5"/>
          <p:cNvSpPr txBox="1">
            <a:spLocks noGrp="1"/>
          </p:cNvSpPr>
          <p:nvPr>
            <p:ph type="body" idx="2"/>
          </p:nvPr>
        </p:nvSpPr>
        <p:spPr>
          <a:xfrm>
            <a:off x="5037525" y="1659275"/>
            <a:ext cx="3186900" cy="2760900"/>
          </a:xfrm>
          <a:prstGeom prst="rect"/>
        </p:spPr>
        <p:txBody>
          <a:bodyPr anchor="t" anchorCtr="0" bIns="91425" lIns="91425" rIns="91425" spcFirstLastPara="1" tIns="91425" wrap="square">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xmlns:r="http://schemas.openxmlformats.org/officeDocument/2006/relationships" r:embed="rId1">
            <a:alphaModFix/>
          </a:blip>
          <a:stretch>
            <a:fillRect/>
          </a:stretch>
        </a:blipFill>
        <a:effectLst/>
      </p:bgPr>
    </p:bg>
    <p:spTree>
      <p:nvGrpSpPr>
        <p:cNvPr id="55" name="Shape 24"/>
        <p:cNvGrpSpPr/>
        <p:nvPr/>
      </p:nvGrpSpPr>
      <p:grpSpPr>
        <a:xfrm>
          <a:off x="0" y="0"/>
          <a:ext cx="0" cy="0"/>
          <a:chOff x="0" y="0"/>
          <a:chExt cx="0" cy="0"/>
        </a:xfrm>
      </p:grpSpPr>
      <p:sp>
        <p:nvSpPr>
          <p:cNvPr id="1048621" name="Google Shape;25;p7"/>
          <p:cNvSpPr txBox="1">
            <a:spLocks noGrp="1"/>
          </p:cNvSpPr>
          <p:nvPr>
            <p:ph type="title"/>
          </p:nvPr>
        </p:nvSpPr>
        <p:spPr>
          <a:xfrm>
            <a:off x="5337175" y="1297125"/>
            <a:ext cx="2837400" cy="1252500"/>
          </a:xfrm>
          <a:prstGeom prst="rect"/>
        </p:spPr>
        <p:txBody>
          <a:bodyPr anchor="b" anchorCtr="0" bIns="91425" lIns="91425" rIns="91425" spcFirstLastPara="1" tIns="91425" wrap="square">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48622" name="Google Shape;26;p7"/>
          <p:cNvSpPr txBox="1">
            <a:spLocks noGrp="1"/>
          </p:cNvSpPr>
          <p:nvPr>
            <p:ph type="body" idx="1"/>
          </p:nvPr>
        </p:nvSpPr>
        <p:spPr>
          <a:xfrm>
            <a:off x="5337175" y="2593875"/>
            <a:ext cx="2837400" cy="1252500"/>
          </a:xfrm>
          <a:prstGeom prst="rect"/>
        </p:spPr>
        <p:txBody>
          <a:bodyPr anchor="t" anchorCtr="0" bIns="91425" lIns="91425" rIns="91425" spcFirstLastPara="1" tIns="91425" wrap="square">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xmlns:r="http://schemas.openxmlformats.org/officeDocument/2006/relationships" r:embed="rId1">
            <a:alphaModFix/>
          </a:blip>
          <a:stretch>
            <a:fillRect/>
          </a:stretch>
        </a:blipFill>
        <a:effectLst/>
      </p:bgPr>
    </p:bg>
    <p:spTree>
      <p:nvGrpSpPr>
        <p:cNvPr id="51" name="Shape 27"/>
        <p:cNvGrpSpPr/>
        <p:nvPr/>
      </p:nvGrpSpPr>
      <p:grpSpPr>
        <a:xfrm>
          <a:off x="0" y="0"/>
          <a:ext cx="0" cy="0"/>
          <a:chOff x="0" y="0"/>
          <a:chExt cx="0" cy="0"/>
        </a:xfrm>
      </p:grpSpPr>
      <p:sp>
        <p:nvSpPr>
          <p:cNvPr id="1048616" name="Google Shape;28;p8"/>
          <p:cNvSpPr txBox="1">
            <a:spLocks noGrp="1"/>
          </p:cNvSpPr>
          <p:nvPr>
            <p:ph type="title"/>
          </p:nvPr>
        </p:nvSpPr>
        <p:spPr>
          <a:xfrm>
            <a:off x="929477" y="436183"/>
            <a:ext cx="2746500" cy="4090800"/>
          </a:xfrm>
          <a:prstGeom prst="rect"/>
        </p:spPr>
        <p:txBody>
          <a:bodyPr anchor="t" anchorCtr="0" bIns="91425" lIns="91425" rIns="91425" spcFirstLastPara="1" tIns="91425" wrap="square">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097153" name="Google Shape;29;p8"/>
          <p:cNvPicPr preferRelativeResize="0">
            <a:picLocks/>
          </p:cNvPicPr>
          <p:nvPr/>
        </p:nvPicPr>
        <p:blipFill>
          <a:blip xmlns:r="http://schemas.openxmlformats.org/officeDocument/2006/relationships" r:embed="rId2">
            <a:alphaModFix/>
          </a:blip>
          <a:stretch>
            <a:fillRect/>
          </a:stretch>
        </p:blipFill>
        <p:spPr>
          <a:xfrm rot="5400000">
            <a:off x="3278924" y="414050"/>
            <a:ext cx="7626551" cy="2883799"/>
          </a:xfrm>
          <a:prstGeom prst="rect"/>
          <a:noFill/>
          <a:ln>
            <a:noFill/>
          </a:ln>
        </p:spPr>
      </p:pic>
      <p:pic>
        <p:nvPicPr>
          <p:cNvPr id="2097154" name="Google Shape;30;p8"/>
          <p:cNvPicPr preferRelativeResize="0">
            <a:picLocks/>
          </p:cNvPicPr>
          <p:nvPr/>
        </p:nvPicPr>
        <p:blipFill>
          <a:blip xmlns:r="http://schemas.openxmlformats.org/officeDocument/2006/relationships" r:embed="rId2">
            <a:alphaModFix/>
          </a:blip>
          <a:stretch>
            <a:fillRect/>
          </a:stretch>
        </p:blipFill>
        <p:spPr>
          <a:xfrm rot="5400000" flipH="1">
            <a:off x="4822414" y="-351911"/>
            <a:ext cx="9309797" cy="3520275"/>
          </a:xfrm>
          <a:prstGeom prst="rect"/>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xmlns:r="http://schemas.openxmlformats.org/officeDocument/2006/relationships" r:embed="rId1">
            <a:alphaModFix/>
          </a:blip>
          <a:stretch>
            <a:fillRect/>
          </a:stretch>
        </a:blipFill>
        <a:effectLst/>
      </p:bgPr>
    </p:bg>
    <p:spTree>
      <p:nvGrpSpPr>
        <p:cNvPr id="67" name="Shape 37"/>
        <p:cNvGrpSpPr/>
        <p:nvPr/>
      </p:nvGrpSpPr>
      <p:grpSpPr>
        <a:xfrm>
          <a:off x="0" y="0"/>
          <a:ext cx="0" cy="0"/>
          <a:chOff x="0" y="0"/>
          <a:chExt cx="0" cy="0"/>
        </a:xfrm>
      </p:grpSpPr>
      <p:sp>
        <p:nvSpPr>
          <p:cNvPr id="1048643" name="Google Shape;38;p11"/>
          <p:cNvSpPr txBox="1">
            <a:spLocks noGrp="1"/>
          </p:cNvSpPr>
          <p:nvPr>
            <p:ph type="title" hasCustomPrompt="1"/>
          </p:nvPr>
        </p:nvSpPr>
        <p:spPr>
          <a:xfrm>
            <a:off x="1920750" y="1634425"/>
            <a:ext cx="5302500" cy="1116600"/>
          </a:xfrm>
          <a:prstGeom prst="rect"/>
        </p:spPr>
        <p:txBody>
          <a:bodyPr anchor="b" anchorCtr="0" bIns="91425" lIns="91425" rIns="91425" spcFirstLastPara="1" tIns="91425" wrap="square">
            <a:noAutofit/>
          </a:bodyPr>
          <a:lstStyle>
            <a:lvl1pPr algn="ctr" lvl="0">
              <a:spcBef>
                <a:spcPts val="0"/>
              </a:spcBef>
              <a:spcAft>
                <a:spcPts val="0"/>
              </a:spcAft>
              <a:buClr>
                <a:schemeClr val="lt1"/>
              </a:buClr>
              <a:buSzPts val="7200"/>
              <a:buNone/>
              <a:defRPr sz="7200">
                <a:solidFill>
                  <a:schemeClr val="lt1"/>
                </a:solidFill>
              </a:defRPr>
            </a:lvl1pPr>
            <a:lvl2pPr algn="ctr" lvl="1">
              <a:spcBef>
                <a:spcPts val="0"/>
              </a:spcBef>
              <a:spcAft>
                <a:spcPts val="0"/>
              </a:spcAft>
              <a:buClr>
                <a:schemeClr val="lt1"/>
              </a:buClr>
              <a:buSzPts val="7200"/>
              <a:buNone/>
              <a:defRPr sz="7200">
                <a:solidFill>
                  <a:schemeClr val="lt1"/>
                </a:solidFill>
              </a:defRPr>
            </a:lvl2pPr>
            <a:lvl3pPr algn="ctr" lvl="2">
              <a:spcBef>
                <a:spcPts val="0"/>
              </a:spcBef>
              <a:spcAft>
                <a:spcPts val="0"/>
              </a:spcAft>
              <a:buClr>
                <a:schemeClr val="lt1"/>
              </a:buClr>
              <a:buSzPts val="7200"/>
              <a:buNone/>
              <a:defRPr sz="7200">
                <a:solidFill>
                  <a:schemeClr val="lt1"/>
                </a:solidFill>
              </a:defRPr>
            </a:lvl3pPr>
            <a:lvl4pPr algn="ctr" lvl="3">
              <a:spcBef>
                <a:spcPts val="0"/>
              </a:spcBef>
              <a:spcAft>
                <a:spcPts val="0"/>
              </a:spcAft>
              <a:buClr>
                <a:schemeClr val="lt1"/>
              </a:buClr>
              <a:buSzPts val="7200"/>
              <a:buNone/>
              <a:defRPr sz="7200">
                <a:solidFill>
                  <a:schemeClr val="lt1"/>
                </a:solidFill>
              </a:defRPr>
            </a:lvl4pPr>
            <a:lvl5pPr algn="ctr" lvl="4">
              <a:spcBef>
                <a:spcPts val="0"/>
              </a:spcBef>
              <a:spcAft>
                <a:spcPts val="0"/>
              </a:spcAft>
              <a:buClr>
                <a:schemeClr val="lt1"/>
              </a:buClr>
              <a:buSzPts val="7200"/>
              <a:buNone/>
              <a:defRPr sz="7200">
                <a:solidFill>
                  <a:schemeClr val="lt1"/>
                </a:solidFill>
              </a:defRPr>
            </a:lvl5pPr>
            <a:lvl6pPr algn="ctr" lvl="5">
              <a:spcBef>
                <a:spcPts val="0"/>
              </a:spcBef>
              <a:spcAft>
                <a:spcPts val="0"/>
              </a:spcAft>
              <a:buClr>
                <a:schemeClr val="lt1"/>
              </a:buClr>
              <a:buSzPts val="7200"/>
              <a:buNone/>
              <a:defRPr sz="7200">
                <a:solidFill>
                  <a:schemeClr val="lt1"/>
                </a:solidFill>
              </a:defRPr>
            </a:lvl6pPr>
            <a:lvl7pPr algn="ctr" lvl="6">
              <a:spcBef>
                <a:spcPts val="0"/>
              </a:spcBef>
              <a:spcAft>
                <a:spcPts val="0"/>
              </a:spcAft>
              <a:buClr>
                <a:schemeClr val="lt1"/>
              </a:buClr>
              <a:buSzPts val="7200"/>
              <a:buNone/>
              <a:defRPr sz="7200">
                <a:solidFill>
                  <a:schemeClr val="lt1"/>
                </a:solidFill>
              </a:defRPr>
            </a:lvl7pPr>
            <a:lvl8pPr algn="ctr" lvl="7">
              <a:spcBef>
                <a:spcPts val="0"/>
              </a:spcBef>
              <a:spcAft>
                <a:spcPts val="0"/>
              </a:spcAft>
              <a:buClr>
                <a:schemeClr val="lt1"/>
              </a:buClr>
              <a:buSzPts val="7200"/>
              <a:buNone/>
              <a:defRPr sz="7200">
                <a:solidFill>
                  <a:schemeClr val="lt1"/>
                </a:solidFill>
              </a:defRPr>
            </a:lvl8pPr>
            <a:lvl9pPr algn="ctr" lvl="8">
              <a:spcBef>
                <a:spcPts val="0"/>
              </a:spcBef>
              <a:spcAft>
                <a:spcPts val="0"/>
              </a:spcAft>
              <a:buClr>
                <a:schemeClr val="lt1"/>
              </a:buClr>
              <a:buSzPts val="7200"/>
              <a:buNone/>
              <a:defRPr sz="7200">
                <a:solidFill>
                  <a:schemeClr val="lt1"/>
                </a:solidFill>
              </a:defRPr>
            </a:lvl9pPr>
          </a:lstStyle>
          <a:p>
            <a:r>
              <a:t>xx%</a:t>
            </a:r>
          </a:p>
        </p:txBody>
      </p:sp>
      <p:sp>
        <p:nvSpPr>
          <p:cNvPr id="1048644" name="Google Shape;39;p11"/>
          <p:cNvSpPr txBox="1">
            <a:spLocks noGrp="1"/>
          </p:cNvSpPr>
          <p:nvPr>
            <p:ph type="body" idx="1"/>
          </p:nvPr>
        </p:nvSpPr>
        <p:spPr>
          <a:xfrm>
            <a:off x="2786550" y="3094475"/>
            <a:ext cx="3570900" cy="567000"/>
          </a:xfrm>
          <a:prstGeom prst="rect"/>
        </p:spPr>
        <p:txBody>
          <a:bodyPr anchor="t" anchorCtr="0" bIns="91425" lIns="91425" rIns="91425" spcFirstLastPara="1" tIns="91425" wrap="square">
            <a:noAutofit/>
          </a:bodyPr>
          <a:lstStyle>
            <a:lvl1pPr algn="ctr" indent="-342900" lvl="0" marL="457200">
              <a:spcBef>
                <a:spcPts val="0"/>
              </a:spcBef>
              <a:spcAft>
                <a:spcPts val="0"/>
              </a:spcAft>
              <a:buClr>
                <a:schemeClr val="accent1"/>
              </a:buClr>
              <a:buSzPts val="1800"/>
              <a:buChar char="●"/>
              <a:defRPr>
                <a:solidFill>
                  <a:schemeClr val="accent1"/>
                </a:solidFill>
              </a:defRPr>
            </a:lvl1pPr>
            <a:lvl2pPr algn="ctr" indent="-342900" lvl="1" marL="914400">
              <a:spcBef>
                <a:spcPts val="1600"/>
              </a:spcBef>
              <a:spcAft>
                <a:spcPts val="0"/>
              </a:spcAft>
              <a:buClr>
                <a:schemeClr val="accent1"/>
              </a:buClr>
              <a:buSzPts val="1800"/>
              <a:buChar char="○"/>
              <a:defRPr sz="1800">
                <a:solidFill>
                  <a:schemeClr val="accent1"/>
                </a:solidFill>
              </a:defRPr>
            </a:lvl2pPr>
            <a:lvl3pPr algn="ctr" indent="-342900" lvl="2" marL="1371600">
              <a:spcBef>
                <a:spcPts val="1600"/>
              </a:spcBef>
              <a:spcAft>
                <a:spcPts val="0"/>
              </a:spcAft>
              <a:buClr>
                <a:schemeClr val="accent1"/>
              </a:buClr>
              <a:buSzPts val="1800"/>
              <a:buChar char="■"/>
              <a:defRPr sz="1800">
                <a:solidFill>
                  <a:schemeClr val="accent1"/>
                </a:solidFill>
              </a:defRPr>
            </a:lvl3pPr>
            <a:lvl4pPr algn="ctr" indent="-342900" lvl="3" marL="1828800">
              <a:spcBef>
                <a:spcPts val="1600"/>
              </a:spcBef>
              <a:spcAft>
                <a:spcPts val="0"/>
              </a:spcAft>
              <a:buClr>
                <a:schemeClr val="accent1"/>
              </a:buClr>
              <a:buSzPts val="1800"/>
              <a:buChar char="●"/>
              <a:defRPr sz="1800">
                <a:solidFill>
                  <a:schemeClr val="accent1"/>
                </a:solidFill>
              </a:defRPr>
            </a:lvl4pPr>
            <a:lvl5pPr algn="ctr" indent="-342900" lvl="4" marL="2286000">
              <a:spcBef>
                <a:spcPts val="1600"/>
              </a:spcBef>
              <a:spcAft>
                <a:spcPts val="0"/>
              </a:spcAft>
              <a:buClr>
                <a:schemeClr val="accent1"/>
              </a:buClr>
              <a:buSzPts val="1800"/>
              <a:buChar char="○"/>
              <a:defRPr sz="1800">
                <a:solidFill>
                  <a:schemeClr val="accent1"/>
                </a:solidFill>
              </a:defRPr>
            </a:lvl5pPr>
            <a:lvl6pPr algn="ctr" indent="-342900" lvl="5" marL="2743200">
              <a:spcBef>
                <a:spcPts val="1600"/>
              </a:spcBef>
              <a:spcAft>
                <a:spcPts val="0"/>
              </a:spcAft>
              <a:buClr>
                <a:schemeClr val="accent1"/>
              </a:buClr>
              <a:buSzPts val="1800"/>
              <a:buChar char="■"/>
              <a:defRPr sz="1800">
                <a:solidFill>
                  <a:schemeClr val="accent1"/>
                </a:solidFill>
              </a:defRPr>
            </a:lvl6pPr>
            <a:lvl7pPr algn="ctr" indent="-342900" lvl="6" marL="3200400">
              <a:spcBef>
                <a:spcPts val="1600"/>
              </a:spcBef>
              <a:spcAft>
                <a:spcPts val="0"/>
              </a:spcAft>
              <a:buClr>
                <a:schemeClr val="accent1"/>
              </a:buClr>
              <a:buSzPts val="1800"/>
              <a:buChar char="●"/>
              <a:defRPr sz="1800">
                <a:solidFill>
                  <a:schemeClr val="accent1"/>
                </a:solidFill>
              </a:defRPr>
            </a:lvl7pPr>
            <a:lvl8pPr algn="ctr" indent="-342900" lvl="7" marL="3657600">
              <a:spcBef>
                <a:spcPts val="1600"/>
              </a:spcBef>
              <a:spcAft>
                <a:spcPts val="0"/>
              </a:spcAft>
              <a:buClr>
                <a:schemeClr val="accent1"/>
              </a:buClr>
              <a:buSzPts val="1800"/>
              <a:buChar char="○"/>
              <a:defRPr sz="1800">
                <a:solidFill>
                  <a:schemeClr val="accent1"/>
                </a:solidFill>
              </a:defRPr>
            </a:lvl8pPr>
            <a:lvl9pPr algn="ctr" indent="-342900" lvl="8" marL="4114800">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72"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APTION_ONLY_3">
    <p:bg>
      <p:bgPr>
        <a:blipFill>
          <a:blip xmlns:r="http://schemas.openxmlformats.org/officeDocument/2006/relationships" r:embed="rId1">
            <a:alphaModFix/>
          </a:blip>
          <a:stretch>
            <a:fillRect/>
          </a:stretch>
        </a:blipFill>
        <a:effectLst/>
      </p:bgPr>
    </p:bg>
    <p:spTree>
      <p:nvGrpSpPr>
        <p:cNvPr id="31" name="Shape 41"/>
        <p:cNvGrpSpPr/>
        <p:nvPr/>
      </p:nvGrpSpPr>
      <p:grpSpPr>
        <a:xfrm>
          <a:off x="0" y="0"/>
          <a:ext cx="0" cy="0"/>
          <a:chOff x="0" y="0"/>
          <a:chExt cx="0" cy="0"/>
        </a:xfrm>
      </p:grpSpPr>
      <p:sp>
        <p:nvSpPr>
          <p:cNvPr id="1048583" name="Google Shape;42;p13"/>
          <p:cNvSpPr txBox="1">
            <a:spLocks noGrp="1"/>
          </p:cNvSpPr>
          <p:nvPr>
            <p:ph type="title"/>
          </p:nvPr>
        </p:nvSpPr>
        <p:spPr>
          <a:xfrm>
            <a:off x="938500" y="445025"/>
            <a:ext cx="5735700" cy="941400"/>
          </a:xfrm>
          <a:prstGeom prst="rect"/>
        </p:spPr>
        <p:txBody>
          <a:bodyPr anchor="t" anchorCtr="0" bIns="91425" lIns="91425" rIns="91425" spcFirstLastPara="1" tIns="91425" wrap="square">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48584" name="Google Shape;43;p13"/>
          <p:cNvSpPr txBox="1">
            <a:spLocks noGrp="1"/>
          </p:cNvSpPr>
          <p:nvPr>
            <p:ph type="body" idx="1"/>
          </p:nvPr>
        </p:nvSpPr>
        <p:spPr>
          <a:xfrm>
            <a:off x="938500" y="1246025"/>
            <a:ext cx="7172100" cy="3039900"/>
          </a:xfrm>
          <a:prstGeom prst="rect"/>
        </p:spPr>
        <p:txBody>
          <a:bodyPr anchor="t" anchorCtr="0" bIns="91425" lIns="91425" rIns="91425" spcFirstLastPara="1" tIns="91425" wrap="square">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2" name="Shape 5"/>
        <p:cNvGrpSpPr/>
        <p:nvPr/>
      </p:nvGrpSpPr>
      <p:grpSpPr>
        <a:xfrm>
          <a:off x="0" y="0"/>
          <a:ext cx="0" cy="0"/>
          <a:chOff x="0" y="0"/>
          <a:chExt cx="0" cy="0"/>
        </a:xfrm>
      </p:grpSpPr>
      <p:sp>
        <p:nvSpPr>
          <p:cNvPr id="1048576" name="Google Shape;6;p1"/>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1048577" name="Google Shape;7;p1"/>
          <p:cNvSpPr txBox="1">
            <a:spLocks noGrp="1"/>
          </p:cNvSpPr>
          <p:nvPr>
            <p:ph type="body" idx="1"/>
          </p:nvPr>
        </p:nvSpPr>
        <p:spPr>
          <a:xfrm>
            <a:off x="311700" y="1152475"/>
            <a:ext cx="8520600" cy="3416400"/>
          </a:xfrm>
          <a:prstGeom prst="rect"/>
          <a:noFill/>
          <a:ln>
            <a:noFill/>
          </a:ln>
        </p:spPr>
        <p:txBody>
          <a:bodyPr anchor="t" anchorCtr="0" bIns="91425" lIns="91425" rIns="91425" spcFirstLastPara="1" tIns="91425" wrap="square">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hyperlink" Target="https://www.bing.com/ck/a?!&amp;&amp;p=a29c65832a61b7d64022bb240dffd3219f34f45f42b1152d9c456bc756aa6dd3JmltdHM9MTc2ODk1MzYwMA&amp;ptn=3&amp;ver=2&amp;hsh=4&amp;fclid=3a9dc175-c1d1-6f49-3f7c-d793c0176e48&amp;psq=key%20features%20meta%20ai&amp;u=a1aHR0cHM6Ly93d3cuZGF0YXN0dWRpb3Mub3JnL3Bvc3QvbWV0YS1haS1sYXRlc3QtZmVhdHVyZXMtYWRkZWQtdG8tdGhlLXBsYXRmb3JtLWFuZC10aGVpci1pbXBhY3Qtb24tZXZlcnlkYXktdXNl&amp;ntb=1" TargetMode="External"/><Relationship Id="rId2" Type="http://schemas.openxmlformats.org/officeDocument/2006/relationships/slideLayout" Target="../slideLayouts/slideLayout13.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hyperlink" Target="https://www.bing.com/ck/a?!&amp;&amp;p=9b86fdd441bce53844ca43f67e92f24ea9944c0304425f4a9e25c75f7af554d6JmltdHM9MTc2ODk1MzYwMA&amp;ptn=3&amp;ver=2&amp;hsh=4&amp;fclid=3a9dc175-c1d1-6f49-3f7c-d793c0176e48&amp;psq=key%20features%20meta%20ai&amp;u=a1aHR0cHM6Ly93d3cuYW5hbHl0aWNzaW5zaWdodC5uZXQvYXJ0aWZpY2lhbC1pbnRlbGxpZ2VuY2Uvd2hhdC1pcy1tZXRhLWFpLWFuZC1ob3ctZG9lcy1pdC13b3Jr&amp;ntb=1" TargetMode="External"/><Relationship Id="rId2" Type="http://schemas.openxmlformats.org/officeDocument/2006/relationships/slideLayout" Target="../slideLayouts/slideLayout7.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hyperlink" Target="https://en.wikipedia.org/wiki/Meta_Platforms" TargetMode="External"/><Relationship Id="rId2" Type="http://schemas.openxmlformats.org/officeDocument/2006/relationships/hyperlink" Target="https://en.wikipedia.org/wiki/Artificial_intelligence" TargetMode="External"/><Relationship Id="rId3" Type="http://schemas.openxmlformats.org/officeDocument/2006/relationships/hyperlink" Target="https://en.wikipedia.org/wiki/Augmented_reality" TargetMode="External"/><Relationship Id="rId4" Type="http://schemas.openxmlformats.org/officeDocument/2006/relationships/hyperlink" Target="https://en.wikipedia.org/wiki/Menlo_Park,_California" TargetMode="External"/><Relationship Id="rId5" Type="http://schemas.openxmlformats.org/officeDocument/2006/relationships/hyperlink" Target="https://en.wikipedia.org/wiki/Pittsburgh" TargetMode="External"/><Relationship Id="rId6" Type="http://schemas.openxmlformats.org/officeDocument/2006/relationships/hyperlink" Target="https://en.wikipedia.org/wiki/Tel_Aviv" TargetMode="External"/><Relationship Id="rId7" Type="http://schemas.openxmlformats.org/officeDocument/2006/relationships/hyperlink" Target="https://en.wikipedia.org/wiki/Montreal" TargetMode="External"/><Relationship Id="rId8" Type="http://schemas.openxmlformats.org/officeDocument/2006/relationships/hyperlink" Target="https://en.wikipedia.org/wiki/Google" TargetMode="External"/><Relationship Id="rId9" Type="http://schemas.openxmlformats.org/officeDocument/2006/relationships/hyperlink" Target="https://en.wikipedia.org/wiki/Amazon_(company)" TargetMode="External"/><Relationship Id="rId10" Type="http://schemas.openxmlformats.org/officeDocument/2006/relationships/hyperlink" Target="https://en.wikipedia.org/wiki/IBM" TargetMode="External"/><Relationship Id="rId11" Type="http://schemas.openxmlformats.org/officeDocument/2006/relationships/hyperlink" Target="https://en.wikipedia.org/wiki/Microsoft" TargetMode="External"/><Relationship Id="rId12" Type="http://schemas.openxmlformats.org/officeDocument/2006/relationships/hyperlink" Target="https://en.wikipedia.org/wiki/Partnership_on_AI" TargetMode="External"/><Relationship Id="rId13" Type="http://schemas.openxmlformats.org/officeDocument/2006/relationships/hyperlink" Target="https://en.wikipedia.org/wiki/Yann_LeCun" TargetMode="External"/><Relationship Id="rId14" Type="http://schemas.openxmlformats.org/officeDocument/2006/relationships/hyperlink" Target="https://en.wikipedia.org/wiki/Chief_technology_officer" TargetMode="External"/><Relationship Id="rId15" Type="http://schemas.openxmlformats.org/officeDocument/2006/relationships/hyperlink" Target="https://en.wikipedia.org/wiki/Big_data" TargetMode="External"/><Relationship Id="rId16" Type="http://schemas.openxmlformats.org/officeDocument/2006/relationships/slideLayout" Target="../slideLayouts/slideLayout9.xml"/><Relationship Id="rId1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hyperlink" Target="https://www.bing.com/ck/a?!&amp;&amp;p=9b86fdd441bce53844ca43f67e92f24ea9944c0304425f4a9e25c75f7af554d6JmltdHM9MTc2ODk1MzYwMA&amp;ptn=3&amp;ver=2&amp;hsh=4&amp;fclid=3a9dc175-c1d1-6f49-3f7c-d793c0176e48&amp;psq=key%20features%20meta%20ai&amp;u=a1aHR0cHM6Ly93d3cuYW5hbHl0aWNzaW5zaWdodC5uZXQvYXJ0aWZpY2lhbC1pbnRlbGxpZ2VuY2Uvd2hhdC1pcy1tZXRhLWFpLWFuZC1ob3ctZG9lcy1pdC13b3Jr&amp;ntb=1" TargetMode="Externa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hyperlink" Target="https://www.bing.com/ck/a?!&amp;&amp;p=9b86fdd441bce53844ca43f67e92f24ea9944c0304425f4a9e25c75f7af554d6JmltdHM9MTc2ODk1MzYwMA&amp;ptn=3&amp;ver=2&amp;hsh=4&amp;fclid=3a9dc175-c1d1-6f49-3f7c-d793c0176e48&amp;psq=key%20features%20meta%20ai&amp;u=a1aHR0cHM6Ly93d3cuYW5hbHl0aWNzaW5zaWdodC5uZXQvYXJ0aWZpY2lhbC1pbnRlbGxpZ2VuY2Uvd2hhdC1pcy1tZXRhLWFpLWFuZC1ob3ctZG9lcy1pdC13b3Jr&amp;ntb=1" TargetMode="External"/><Relationship Id="rId2" Type="http://schemas.openxmlformats.org/officeDocument/2006/relationships/slideLayout" Target="../slideLayouts/slideLayout3.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hyperlink" Target="https://www.bing.com/ck/a?!&amp;&amp;p=9b86fdd441bce53844ca43f67e92f24ea9944c0304425f4a9e25c75f7af554d6JmltdHM9MTc2ODk1MzYwMA&amp;ptn=3&amp;ver=2&amp;hsh=4&amp;fclid=3a9dc175-c1d1-6f49-3f7c-d793c0176e48&amp;psq=key%20features%20meta%20ai&amp;u=a1aHR0cHM6Ly93d3cuYW5hbHl0aWNzaW5zaWdodC5uZXQvYXJ0aWZpY2lhbC1pbnRlbGxpZ2VuY2Uvd2hhdC1pcy1tZXRhLWFpLWFuZC1ob3ctZG9lcy1pdC13b3Jr&amp;ntb=1" TargetMode="External"/><Relationship Id="rId2" Type="http://schemas.openxmlformats.org/officeDocument/2006/relationships/slideLayout" Target="../slideLayouts/slideLayout1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s://www.bing.com/ck/a?!&amp;&amp;p=9b86fdd441bce53844ca43f67e92f24ea9944c0304425f4a9e25c75f7af554d6JmltdHM9MTc2ODk1MzYwMA&amp;ptn=3&amp;ver=2&amp;hsh=4&amp;fclid=3a9dc175-c1d1-6f49-3f7c-d793c0176e48&amp;psq=key%20features%20meta%20ai&amp;u=a1aHR0cHM6Ly93d3cuYW5hbHl0aWNzaW5zaWdodC5uZXQvYXJ0aWZpY2lhbC1pbnRlbGxpZ2VuY2Uvd2hhdC1pcy1tZXRhLWFpLWFuZC1ob3ctZG9lcy1pdC13b3Jr&amp;ntb=1" TargetMode="External"/><Relationship Id="rId3" Type="http://schemas.openxmlformats.org/officeDocument/2006/relationships/slideLayout" Target="../slideLayouts/slideLayout6.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hyperlink" Target="https://www.bing.com/ck/a?!&amp;&amp;p=57ce0ecc9d2c2bb20d494f15dcd5dd90aa70820b1b65642ff25fb9f3c25bde73JmltdHM9MTc2ODk1MzYwMA&amp;ptn=3&amp;ver=2&amp;hsh=4&amp;fclid=3a9dc175-c1d1-6f49-3f7c-d793c0176e48&amp;psq=key%20features%20meta%20ai&amp;u=a1aHR0cHM6Ly93d3cudG9tc2d1aWRlLmNvbS9haS9haS1pbWFnZS12aWRlby93aGF0LWlzLW1ldGEtYWktZXZlcnl0aGluZy15b3UtbmVlZC10by1rbm93&amp;ntb=1" TargetMode="External"/><Relationship Id="rId2" Type="http://schemas.openxmlformats.org/officeDocument/2006/relationships/image" Target="../media/image15.jpeg"/><Relationship Id="rId3" Type="http://schemas.openxmlformats.org/officeDocument/2006/relationships/slideLayout" Target="../slideLayouts/slideLayout5.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www.bing.com/ck/a?!&amp;&amp;p=67605d0604153e4f88b4916100bf83f54d84c1475c008d4c00363575eae75736JmltdHM9MTc2ODk1MzYwMA&amp;ptn=3&amp;ver=2&amp;hsh=4&amp;fclid=3a9dc175-c1d1-6f49-3f7c-d793c0176e48&amp;psq=key%20features%20meta%20ai&amp;u=a1aHR0cHM6Ly9pbm5vdnRlY2hhaS5jb20vbWV0YS1haS1leHBsYWluZWQtcmV2aWV3Lw&amp;ntb=1" TargetMode="External"/><Relationship Id="rId3" Type="http://schemas.openxmlformats.org/officeDocument/2006/relationships/slideLayout" Target="../slideLayouts/slideLayout1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7" name="Shape 161"/>
        <p:cNvGrpSpPr/>
        <p:nvPr/>
      </p:nvGrpSpPr>
      <p:grpSpPr>
        <a:xfrm>
          <a:off x="0" y="0"/>
          <a:ext cx="0" cy="0"/>
          <a:chOff x="0" y="0"/>
          <a:chExt cx="0" cy="0"/>
        </a:xfrm>
      </p:grpSpPr>
      <p:sp>
        <p:nvSpPr>
          <p:cNvPr id="1048580" name="Google Shape;162;p38"/>
          <p:cNvSpPr txBox="1">
            <a:spLocks noGrp="1"/>
          </p:cNvSpPr>
          <p:nvPr>
            <p:ph type="ctrTitle"/>
          </p:nvPr>
        </p:nvSpPr>
        <p:spPr>
          <a:xfrm>
            <a:off x="1926149" y="3369733"/>
            <a:ext cx="5291700" cy="977900"/>
          </a:xfrm>
          <a:prstGeom prst="rect"/>
          <a:effectLst>
            <a:outerShdw algn="bl" blurRad="142875" dir="8760000" dist="19050" rotWithShape="0">
              <a:srgbClr val="76A5AF">
                <a:alpha val="50000"/>
              </a:srgbClr>
            </a:outerShdw>
          </a:effectLst>
        </p:spPr>
        <p:txBody>
          <a:bodyPr anchor="b" anchorCtr="0" bIns="91425" lIns="91425" rIns="91425" spcFirstLastPara="1" tIns="91425" wrap="square">
            <a:noAutofit/>
          </a:bodyPr>
          <a:p>
            <a:pPr algn="ctr" indent="0" lvl="0" marL="0" rtl="0">
              <a:spcBef>
                <a:spcPts val="0"/>
              </a:spcBef>
              <a:spcAft>
                <a:spcPts val="0"/>
              </a:spcAft>
              <a:buNone/>
            </a:pPr>
            <a:r>
              <a:rPr dirty="0" sz="8000" lang="en-US"/>
              <a:t>META AI</a:t>
            </a:r>
            <a:endParaRPr dirty="0" sz="8000"/>
          </a:p>
        </p:txBody>
      </p:sp>
      <p:cxnSp>
        <p:nvCxnSpPr>
          <p:cNvPr id="3145728" name="Google Shape;165;p38"/>
          <p:cNvCxnSpPr>
            <a:cxnSpLocks/>
          </p:cNvCxnSpPr>
          <p:nvPr/>
        </p:nvCxnSpPr>
        <p:spPr>
          <a:xfrm>
            <a:off x="2906558" y="4163483"/>
            <a:ext cx="3330880" cy="0"/>
          </a:xfrm>
          <a:prstGeom prst="straightConnector1"/>
          <a:noFill/>
          <a:ln w="9525" cap="flat" cmpd="sng">
            <a:solidFill>
              <a:schemeClr val="accent1"/>
            </a:solidFill>
            <a:prstDash val="solid"/>
            <a:round/>
            <a:headEnd type="none" w="med" len="med"/>
            <a:tailEnd type="none" w="med" len="med"/>
          </a:ln>
          <a:effectLst>
            <a:outerShdw algn="bl" blurRad="57150" dir="5400000" dist="19050" rotWithShape="0">
              <a:srgbClr val="FFFFFF">
                <a:alpha val="50000"/>
              </a:srgbClr>
            </a:outerShdw>
          </a:effectLst>
        </p:spPr>
      </p:cxnSp>
      <p:pic>
        <p:nvPicPr>
          <p:cNvPr id="2097152" name="Picture 4" descr="A blue and pink circle  Description automatically generated"/>
          <p:cNvPicPr>
            <a:picLocks noChangeAspect="1"/>
          </p:cNvPicPr>
          <p:nvPr/>
        </p:nvPicPr>
        <p:blipFill>
          <a:blip xmlns:r="http://schemas.openxmlformats.org/officeDocument/2006/relationships" r:embed="rId1"/>
          <a:stretch>
            <a:fillRect/>
          </a:stretch>
        </p:blipFill>
        <p:spPr>
          <a:xfrm>
            <a:off x="3290707" y="568686"/>
            <a:ext cx="2562583" cy="2410161"/>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4" name="Shape 2040"/>
        <p:cNvGrpSpPr/>
        <p:nvPr/>
      </p:nvGrpSpPr>
      <p:grpSpPr>
        <a:xfrm>
          <a:off x="0" y="0"/>
          <a:ext cx="0" cy="0"/>
          <a:chOff x="0" y="0"/>
          <a:chExt cx="0" cy="0"/>
        </a:xfrm>
      </p:grpSpPr>
      <p:sp>
        <p:nvSpPr>
          <p:cNvPr id="1048639" name="Google Shape;2041;p59"/>
          <p:cNvSpPr txBox="1">
            <a:spLocks noGrp="1"/>
          </p:cNvSpPr>
          <p:nvPr>
            <p:ph type="title"/>
          </p:nvPr>
        </p:nvSpPr>
        <p:spPr>
          <a:xfrm>
            <a:off x="1719315" y="425261"/>
            <a:ext cx="4312233" cy="723900"/>
          </a:xfrm>
          <a:prstGeom prst="rect"/>
        </p:spPr>
        <p:txBody>
          <a:bodyPr anchor="b" anchorCtr="0" bIns="91425" lIns="91425" rIns="91425" spcFirstLastPara="1" tIns="91425" wrap="square">
            <a:noAutofit/>
          </a:bodyPr>
          <a:p>
            <a:pPr algn="ctr" indent="0" lvl="0" marL="0" rtl="0">
              <a:spcBef>
                <a:spcPts val="0"/>
              </a:spcBef>
              <a:spcAft>
                <a:spcPts val="0"/>
              </a:spcAft>
              <a:buNone/>
            </a:pPr>
            <a:r>
              <a:rPr b="1" dirty="0" sz="3200" i="0" lang="en-US">
                <a:solidFill>
                  <a:schemeClr val="tx2">
                    <a:lumMod val="75000"/>
                  </a:schemeClr>
                </a:solidFill>
                <a:effectLst/>
                <a:latin typeface="Roboto"/>
              </a:rPr>
              <a:t>Smart Memory</a:t>
            </a:r>
            <a:endParaRPr dirty="0" sz="3200">
              <a:solidFill>
                <a:schemeClr val="tx2">
                  <a:lumMod val="75000"/>
                </a:schemeClr>
              </a:solidFill>
            </a:endParaRPr>
          </a:p>
        </p:txBody>
      </p:sp>
      <p:sp>
        <p:nvSpPr>
          <p:cNvPr id="1048640" name="Google Shape;2042;p59"/>
          <p:cNvSpPr txBox="1">
            <a:spLocks noGrp="1"/>
          </p:cNvSpPr>
          <p:nvPr>
            <p:ph type="subTitle" idx="1"/>
          </p:nvPr>
        </p:nvSpPr>
        <p:spPr>
          <a:xfrm>
            <a:off x="437965" y="1767688"/>
            <a:ext cx="8268069" cy="3255351"/>
          </a:xfrm>
          <a:prstGeom prst="rect"/>
        </p:spPr>
        <p:txBody>
          <a:bodyPr anchor="t" anchorCtr="0" bIns="91425" lIns="91425" rIns="91425" spcFirstLastPara="1" tIns="91425" wrap="square">
            <a:noAutofit/>
          </a:bodyPr>
          <a:p>
            <a:pPr algn="l"/>
            <a:r>
              <a:rPr b="0" dirty="0" sz="3200" i="0" lang="en-US" strike="noStrike" u="none">
                <a:effectLst/>
                <a:latin typeface="Roboto"/>
                <a:hlinkClick r:id="rId1"/>
              </a:rPr>
              <a:t>The AI system retains context across conversations, allowing for more personalized interactions. Users can manage this memory, ensuring privacy while benefiting from a more tailored experience.</a:t>
            </a:r>
            <a:endParaRPr b="0" dirty="0" sz="3200" i="0" lang="en-US">
              <a:effectLst/>
              <a:latin typeface="Roboto"/>
            </a:endParaRPr>
          </a:p>
          <a:p>
            <a:pPr algn="ctr" indent="0" lvl="0" marL="0" rtl="0">
              <a:spcBef>
                <a:spcPts val="0"/>
              </a:spcBef>
              <a:spcAft>
                <a:spcPts val="0"/>
              </a:spcAft>
              <a:buNone/>
            </a:pPr>
            <a:endParaRPr dirty="0"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8" name="Shape 1985"/>
        <p:cNvGrpSpPr/>
        <p:nvPr/>
      </p:nvGrpSpPr>
      <p:grpSpPr>
        <a:xfrm>
          <a:off x="0" y="0"/>
          <a:ext cx="0" cy="0"/>
          <a:chOff x="0" y="0"/>
          <a:chExt cx="0" cy="0"/>
        </a:xfrm>
      </p:grpSpPr>
      <p:sp>
        <p:nvSpPr>
          <p:cNvPr id="1048645" name="Google Shape;1986;p56"/>
          <p:cNvSpPr txBox="1">
            <a:spLocks noGrp="1"/>
          </p:cNvSpPr>
          <p:nvPr>
            <p:ph type="title"/>
          </p:nvPr>
        </p:nvSpPr>
        <p:spPr>
          <a:xfrm>
            <a:off x="2021234" y="331796"/>
            <a:ext cx="5141566" cy="1116600"/>
          </a:xfrm>
          <a:prstGeom prst="rect"/>
        </p:spPr>
        <p:txBody>
          <a:bodyPr anchor="b" anchorCtr="0" bIns="91425" lIns="91425" rIns="91425" spcFirstLastPara="1" tIns="91425" wrap="square">
            <a:noAutofit/>
          </a:bodyPr>
          <a:p>
            <a:pPr algn="ctr" indent="0" lvl="0" marL="0" rtl="0">
              <a:spcBef>
                <a:spcPts val="0"/>
              </a:spcBef>
              <a:spcAft>
                <a:spcPts val="0"/>
              </a:spcAft>
              <a:buNone/>
            </a:pPr>
            <a:r>
              <a:rPr b="1" dirty="0" sz="2800" i="0" lang="en-US">
                <a:solidFill>
                  <a:schemeClr val="tx2">
                    <a:lumMod val="75000"/>
                  </a:schemeClr>
                </a:solidFill>
                <a:effectLst/>
                <a:latin typeface="Roboto"/>
              </a:rPr>
              <a:t> Integration with Virtual and Augmented Reality</a:t>
            </a:r>
            <a:endParaRPr dirty="0" sz="2800">
              <a:solidFill>
                <a:schemeClr val="tx2">
                  <a:lumMod val="75000"/>
                </a:schemeClr>
              </a:solidFill>
            </a:endParaRPr>
          </a:p>
        </p:txBody>
      </p:sp>
      <p:cxnSp>
        <p:nvCxnSpPr>
          <p:cNvPr id="3145733" name="Google Shape;1988;p56"/>
          <p:cNvCxnSpPr>
            <a:cxnSpLocks/>
          </p:cNvCxnSpPr>
          <p:nvPr/>
        </p:nvCxnSpPr>
        <p:spPr>
          <a:xfrm>
            <a:off x="3290984" y="206213"/>
            <a:ext cx="2763000" cy="0"/>
          </a:xfrm>
          <a:prstGeom prst="straightConnector1"/>
          <a:noFill/>
          <a:ln w="9525" cap="flat" cmpd="sng">
            <a:solidFill>
              <a:schemeClr val="accent1"/>
            </a:solidFill>
            <a:prstDash val="solid"/>
            <a:round/>
            <a:headEnd type="none" w="med" len="med"/>
            <a:tailEnd type="none" w="med" len="med"/>
          </a:ln>
          <a:effectLst>
            <a:outerShdw algn="bl" blurRad="57150" dir="5400000" dist="19050" rotWithShape="0">
              <a:srgbClr val="FFFFFF">
                <a:alpha val="50000"/>
              </a:srgbClr>
            </a:outerShdw>
          </a:effectLst>
        </p:spPr>
      </p:cxnSp>
      <p:sp>
        <p:nvSpPr>
          <p:cNvPr id="1048646" name="Text Placeholder 2"/>
          <p:cNvSpPr>
            <a:spLocks noGrp="1"/>
          </p:cNvSpPr>
          <p:nvPr>
            <p:ph type="body" idx="1"/>
          </p:nvPr>
        </p:nvSpPr>
        <p:spPr>
          <a:xfrm>
            <a:off x="106277" y="1780192"/>
            <a:ext cx="8925357" cy="3363308"/>
          </a:xfrm>
        </p:spPr>
        <p:txBody>
          <a:bodyPr/>
          <a:p>
            <a:r>
              <a:rPr b="0" dirty="0" sz="2800" i="0" lang="en-US" strike="noStrike" u="none">
                <a:effectLst/>
                <a:latin typeface="Roboto"/>
                <a:hlinkClick r:id="rId1"/>
              </a:rPr>
              <a:t>As Meta focuses on the metaverse, AI enhances VR and AR experiences, making them more immersive and interactive. This includes features in smart glasses and virtual environments that leverage AI for real-time interactions</a:t>
            </a:r>
            <a:r>
              <a:rPr b="0" dirty="0" i="0" lang="en-US" strike="noStrike" u="none">
                <a:effectLst/>
                <a:latin typeface="Roboto"/>
                <a:hlinkClick r:id="rId1"/>
              </a:rPr>
              <a:t>.</a:t>
            </a:r>
            <a:endParaRPr dirty="0"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2" name="Shape 169"/>
        <p:cNvGrpSpPr/>
        <p:nvPr/>
      </p:nvGrpSpPr>
      <p:grpSpPr>
        <a:xfrm>
          <a:off x="0" y="0"/>
          <a:ext cx="0" cy="0"/>
          <a:chOff x="0" y="0"/>
          <a:chExt cx="0" cy="0"/>
        </a:xfrm>
      </p:grpSpPr>
      <p:sp>
        <p:nvSpPr>
          <p:cNvPr id="1048585" name="Google Shape;170;p39"/>
          <p:cNvSpPr txBox="1">
            <a:spLocks noGrp="1"/>
          </p:cNvSpPr>
          <p:nvPr>
            <p:ph type="title"/>
          </p:nvPr>
        </p:nvSpPr>
        <p:spPr>
          <a:xfrm>
            <a:off x="210366" y="300855"/>
            <a:ext cx="5735700" cy="941400"/>
          </a:xfrm>
          <a:prstGeom prst="rect"/>
        </p:spPr>
        <p:txBody>
          <a:bodyPr anchor="t" anchorCtr="0" bIns="91425" lIns="91425" rIns="91425" spcFirstLastPara="1" tIns="91425" wrap="square">
            <a:noAutofit/>
          </a:bodyPr>
          <a:p>
            <a:pPr algn="l" indent="0" lvl="0" marL="0" rtl="0">
              <a:spcBef>
                <a:spcPts val="0"/>
              </a:spcBef>
              <a:spcAft>
                <a:spcPts val="0"/>
              </a:spcAft>
              <a:buNone/>
            </a:pPr>
            <a:r>
              <a:rPr dirty="0" sz="2800" lang="en-US"/>
              <a:t>What is META AI?</a:t>
            </a:r>
            <a:endParaRPr dirty="0" sz="2800"/>
          </a:p>
        </p:txBody>
      </p:sp>
      <p:sp>
        <p:nvSpPr>
          <p:cNvPr id="1048586" name="Google Shape;171;p39"/>
          <p:cNvSpPr txBox="1">
            <a:spLocks noGrp="1"/>
          </p:cNvSpPr>
          <p:nvPr>
            <p:ph type="body" idx="1"/>
          </p:nvPr>
        </p:nvSpPr>
        <p:spPr>
          <a:xfrm>
            <a:off x="1" y="1051800"/>
            <a:ext cx="9144000" cy="4091700"/>
          </a:xfrm>
          <a:prstGeom prst="rect"/>
        </p:spPr>
        <p:txBody>
          <a:bodyPr anchor="t" anchorCtr="0" bIns="91425" lIns="91425" rIns="91425" spcFirstLastPara="1" tIns="91425" wrap="square">
            <a:noAutofit/>
          </a:bodyPr>
          <a:p>
            <a:pPr algn="l" indent="0" lvl="0" marL="0" rtl="0">
              <a:spcBef>
                <a:spcPts val="0"/>
              </a:spcBef>
              <a:spcAft>
                <a:spcPts val="1600"/>
              </a:spcAft>
              <a:buNone/>
            </a:pPr>
            <a:r>
              <a:rPr b="1" dirty="0" sz="2000" i="0" lang="en-US">
                <a:solidFill>
                  <a:schemeClr val="bg1"/>
                </a:solidFill>
                <a:effectLst/>
                <a:latin typeface="Arial" panose="020B0604020202020204" pitchFamily="34" charset="0"/>
              </a:rPr>
              <a:t>Meta AI</a:t>
            </a:r>
            <a:r>
              <a:rPr b="0" dirty="0" sz="2000" i="0" lang="en-US">
                <a:solidFill>
                  <a:schemeClr val="bg1"/>
                </a:solidFill>
                <a:effectLst/>
                <a:latin typeface="Arial" panose="020B0604020202020204" pitchFamily="34" charset="0"/>
              </a:rPr>
              <a:t> is a research division of </a:t>
            </a:r>
            <a:r>
              <a:rPr b="0" dirty="0" sz="2000" i="0" lang="en-US" strike="noStrike" u="none">
                <a:solidFill>
                  <a:schemeClr val="bg1"/>
                </a:solidFill>
                <a:effectLst/>
                <a:latin typeface="Arial" panose="020B0604020202020204" pitchFamily="34" charset="0"/>
                <a:hlinkClick r:id="rId1" tooltip="Meta Platforms"/>
              </a:rPr>
              <a:t>Meta</a:t>
            </a:r>
            <a:r>
              <a:rPr b="0" dirty="0" sz="2000" i="0" lang="en-US">
                <a:solidFill>
                  <a:schemeClr val="bg1"/>
                </a:solidFill>
                <a:effectLst/>
                <a:latin typeface="Arial" panose="020B0604020202020204" pitchFamily="34" charset="0"/>
              </a:rPr>
              <a:t> (formerly Facebook) that develops </a:t>
            </a:r>
            <a:r>
              <a:rPr b="0" dirty="0" sz="2000" i="0" lang="en-US" strike="noStrike" u="none">
                <a:solidFill>
                  <a:schemeClr val="bg1"/>
                </a:solidFill>
                <a:effectLst/>
                <a:latin typeface="Arial" panose="020B0604020202020204" pitchFamily="34" charset="0"/>
                <a:hlinkClick r:id="rId2" tooltip="Artificial intelligence"/>
              </a:rPr>
              <a:t>artificial intelligence</a:t>
            </a:r>
            <a:r>
              <a:rPr b="0" dirty="0" sz="2000" i="0" lang="en-US">
                <a:solidFill>
                  <a:schemeClr val="bg1"/>
                </a:solidFill>
                <a:effectLst/>
                <a:latin typeface="Arial" panose="020B0604020202020204" pitchFamily="34" charset="0"/>
              </a:rPr>
              <a:t> and </a:t>
            </a:r>
            <a:r>
              <a:rPr b="0" dirty="0" sz="2000" i="0" lang="en-US" strike="noStrike" u="none">
                <a:solidFill>
                  <a:schemeClr val="bg1"/>
                </a:solidFill>
                <a:effectLst/>
                <a:latin typeface="Arial" panose="020B0604020202020204" pitchFamily="34" charset="0"/>
                <a:hlinkClick r:id="rId3" tooltip="Augmented reality"/>
              </a:rPr>
              <a:t>augmented reality</a:t>
            </a:r>
            <a:r>
              <a:rPr b="0" dirty="0" sz="2000" i="0" lang="en-US">
                <a:solidFill>
                  <a:schemeClr val="bg1"/>
                </a:solidFill>
                <a:effectLst/>
                <a:latin typeface="Arial" panose="020B0604020202020204" pitchFamily="34" charset="0"/>
              </a:rPr>
              <a:t> technologies.</a:t>
            </a:r>
          </a:p>
          <a:p>
            <a:pPr algn="l"/>
            <a:r>
              <a:rPr b="0" dirty="0" sz="2000" i="0" lang="en-US">
                <a:solidFill>
                  <a:schemeClr val="bg1"/>
                </a:solidFill>
                <a:effectLst/>
                <a:latin typeface="Arial" panose="020B0604020202020204" pitchFamily="34" charset="0"/>
              </a:rPr>
              <a:t>Meta AI was founded in 2013 as Facebook Artificial Intelligence Research (FAIR).</a:t>
            </a:r>
            <a:r>
              <a:rPr baseline="30000" b="0" dirty="0" sz="2000" i="0" lang="en-US" strike="noStrike" u="none">
                <a:solidFill>
                  <a:schemeClr val="bg1"/>
                </a:solidFill>
                <a:effectLst/>
                <a:latin typeface="Arial" panose="020B0604020202020204" pitchFamily="34" charset="0"/>
              </a:rPr>
              <a:t> </a:t>
            </a:r>
            <a:r>
              <a:rPr b="0" dirty="0" sz="2000" i="0" lang="en-US">
                <a:solidFill>
                  <a:schemeClr val="bg1"/>
                </a:solidFill>
                <a:effectLst/>
                <a:latin typeface="Arial" panose="020B0604020202020204" pitchFamily="34" charset="0"/>
              </a:rPr>
              <a:t>It has workspaces in </a:t>
            </a:r>
            <a:r>
              <a:rPr b="0" dirty="0" sz="2000" i="0" lang="en-US" strike="noStrike" u="none">
                <a:solidFill>
                  <a:schemeClr val="bg1"/>
                </a:solidFill>
                <a:effectLst/>
                <a:latin typeface="Arial" panose="020B0604020202020204" pitchFamily="34" charset="0"/>
                <a:hlinkClick r:id="rId4" tooltip="Menlo Park, California"/>
              </a:rPr>
              <a:t>Menlo Park</a:t>
            </a:r>
            <a:r>
              <a:rPr b="0" dirty="0" sz="2000" i="0" lang="en-US">
                <a:solidFill>
                  <a:schemeClr val="bg1"/>
                </a:solidFill>
                <a:effectLst/>
                <a:latin typeface="Arial" panose="020B0604020202020204" pitchFamily="34" charset="0"/>
              </a:rPr>
              <a:t>, London, New York City, Paris, Seattle, </a:t>
            </a:r>
            <a:r>
              <a:rPr b="0" dirty="0" sz="2000" i="0" lang="en-US" strike="noStrike" u="none">
                <a:solidFill>
                  <a:schemeClr val="bg1"/>
                </a:solidFill>
                <a:effectLst/>
                <a:latin typeface="Arial" panose="020B0604020202020204" pitchFamily="34" charset="0"/>
                <a:hlinkClick r:id="rId5" tooltip="Pittsburgh"/>
              </a:rPr>
              <a:t>Pittsburgh</a:t>
            </a:r>
            <a:r>
              <a:rPr b="0" dirty="0" sz="2000" i="0" lang="en-US">
                <a:solidFill>
                  <a:schemeClr val="bg1"/>
                </a:solidFill>
                <a:effectLst/>
                <a:latin typeface="Arial" panose="020B0604020202020204" pitchFamily="34" charset="0"/>
              </a:rPr>
              <a:t>, </a:t>
            </a:r>
            <a:r>
              <a:rPr b="0" dirty="0" sz="2000" i="0" lang="en-US" strike="noStrike" u="none">
                <a:solidFill>
                  <a:schemeClr val="bg1"/>
                </a:solidFill>
                <a:effectLst/>
                <a:latin typeface="Arial" panose="020B0604020202020204" pitchFamily="34" charset="0"/>
                <a:hlinkClick r:id="rId6" tooltip="Tel Aviv"/>
              </a:rPr>
              <a:t>Tel Aviv</a:t>
            </a:r>
            <a:r>
              <a:rPr b="0" dirty="0" sz="2000" i="0" lang="en-US">
                <a:solidFill>
                  <a:schemeClr val="bg1"/>
                </a:solidFill>
                <a:effectLst/>
                <a:latin typeface="Arial" panose="020B0604020202020204" pitchFamily="34" charset="0"/>
              </a:rPr>
              <a:t>, and </a:t>
            </a:r>
            <a:r>
              <a:rPr b="0" dirty="0" sz="2000" i="0" lang="en-US" strike="noStrike" u="none">
                <a:solidFill>
                  <a:schemeClr val="bg1"/>
                </a:solidFill>
                <a:effectLst/>
                <a:latin typeface="Arial" panose="020B0604020202020204" pitchFamily="34" charset="0"/>
                <a:hlinkClick r:id="rId7" tooltip="Montreal"/>
              </a:rPr>
              <a:t>Montreal</a:t>
            </a:r>
            <a:r>
              <a:rPr b="0" dirty="0" sz="2000" i="0" lang="en-US">
                <a:solidFill>
                  <a:schemeClr val="bg1"/>
                </a:solidFill>
                <a:effectLst/>
                <a:latin typeface="Arial" panose="020B0604020202020204" pitchFamily="34" charset="0"/>
              </a:rPr>
              <a:t> as of 2025.</a:t>
            </a:r>
            <a:endParaRPr b="0" dirty="0" sz="2000" i="0" lang="en-US">
              <a:solidFill>
                <a:schemeClr val="bg1"/>
              </a:solidFill>
              <a:effectLst/>
              <a:latin typeface="Arial" panose="020B0604020202020204" pitchFamily="34" charset="0"/>
            </a:endParaRPr>
          </a:p>
          <a:p>
            <a:pPr algn="l"/>
            <a:r>
              <a:rPr b="0" dirty="0" sz="2000" i="0" lang="en-US">
                <a:solidFill>
                  <a:schemeClr val="bg1"/>
                </a:solidFill>
                <a:effectLst/>
                <a:latin typeface="Arial" panose="020B0604020202020204" pitchFamily="34" charset="0"/>
              </a:rPr>
              <a:t>In 2016, FAIR partnered with </a:t>
            </a:r>
            <a:r>
              <a:rPr b="0" dirty="0" sz="2000" i="0" lang="en-US" strike="noStrike" u="none">
                <a:solidFill>
                  <a:schemeClr val="bg1"/>
                </a:solidFill>
                <a:effectLst/>
                <a:latin typeface="Arial" panose="020B0604020202020204" pitchFamily="34" charset="0"/>
                <a:hlinkClick r:id="rId8" tooltip="Google"/>
              </a:rPr>
              <a:t>Google</a:t>
            </a:r>
            <a:r>
              <a:rPr b="0" dirty="0" sz="2000" i="0" lang="en-US">
                <a:solidFill>
                  <a:schemeClr val="bg1"/>
                </a:solidFill>
                <a:effectLst/>
                <a:latin typeface="Arial" panose="020B0604020202020204" pitchFamily="34" charset="0"/>
              </a:rPr>
              <a:t>, </a:t>
            </a:r>
            <a:r>
              <a:rPr b="0" dirty="0" sz="2000" i="0" lang="en-US" strike="noStrike" u="none">
                <a:solidFill>
                  <a:schemeClr val="bg1"/>
                </a:solidFill>
                <a:effectLst/>
                <a:latin typeface="Arial" panose="020B0604020202020204" pitchFamily="34" charset="0"/>
                <a:hlinkClick r:id="rId9" tooltip="Amazon (company)"/>
              </a:rPr>
              <a:t>Amazon</a:t>
            </a:r>
            <a:r>
              <a:rPr b="0" dirty="0" sz="2000" i="0" lang="en-US">
                <a:solidFill>
                  <a:schemeClr val="bg1"/>
                </a:solidFill>
                <a:effectLst/>
                <a:latin typeface="Arial" panose="020B0604020202020204" pitchFamily="34" charset="0"/>
              </a:rPr>
              <a:t>, </a:t>
            </a:r>
            <a:r>
              <a:rPr b="0" dirty="0" sz="2000" i="0" lang="en-US" strike="noStrike" u="none">
                <a:solidFill>
                  <a:schemeClr val="bg1"/>
                </a:solidFill>
                <a:effectLst/>
                <a:latin typeface="Arial" panose="020B0604020202020204" pitchFamily="34" charset="0"/>
                <a:hlinkClick r:id="rId10" tooltip="IBM"/>
              </a:rPr>
              <a:t>IBM</a:t>
            </a:r>
            <a:r>
              <a:rPr b="0" dirty="0" sz="2000" i="0" lang="en-US">
                <a:solidFill>
                  <a:schemeClr val="bg1"/>
                </a:solidFill>
                <a:effectLst/>
                <a:latin typeface="Arial" panose="020B0604020202020204" pitchFamily="34" charset="0"/>
              </a:rPr>
              <a:t>, and </a:t>
            </a:r>
            <a:r>
              <a:rPr b="0" dirty="0" sz="2000" i="0" lang="en-US" strike="noStrike" u="none">
                <a:solidFill>
                  <a:schemeClr val="bg1"/>
                </a:solidFill>
                <a:effectLst/>
                <a:latin typeface="Arial" panose="020B0604020202020204" pitchFamily="34" charset="0"/>
                <a:hlinkClick r:id="rId11" tooltip="Microsoft"/>
              </a:rPr>
              <a:t>Microsoft</a:t>
            </a:r>
            <a:r>
              <a:rPr b="0" dirty="0" sz="2000" i="0" lang="en-US">
                <a:solidFill>
                  <a:schemeClr val="bg1"/>
                </a:solidFill>
                <a:effectLst/>
                <a:latin typeface="Arial" panose="020B0604020202020204" pitchFamily="34" charset="0"/>
              </a:rPr>
              <a:t> in creating the </a:t>
            </a:r>
            <a:r>
              <a:rPr b="0" dirty="0" sz="2000" i="0" lang="en-US" strike="noStrike" u="none">
                <a:solidFill>
                  <a:schemeClr val="bg1"/>
                </a:solidFill>
                <a:effectLst/>
                <a:latin typeface="Arial" panose="020B0604020202020204" pitchFamily="34" charset="0"/>
                <a:hlinkClick r:id="rId12" tooltip="Partnership on AI"/>
              </a:rPr>
              <a:t>Partnership on Artificial Intelligence to Benefit People and Society</a:t>
            </a:r>
            <a:r>
              <a:rPr b="0" dirty="0" sz="2000" i="0" lang="en-US">
                <a:solidFill>
                  <a:schemeClr val="bg1"/>
                </a:solidFill>
                <a:effectLst/>
                <a:latin typeface="Arial" panose="020B0604020202020204" pitchFamily="34" charset="0"/>
              </a:rPr>
              <a:t>.</a:t>
            </a:r>
          </a:p>
          <a:p>
            <a:pPr algn="l"/>
            <a:r>
              <a:rPr b="0" dirty="0" sz="2000" i="0" lang="en-US">
                <a:solidFill>
                  <a:schemeClr val="bg1"/>
                </a:solidFill>
                <a:effectLst/>
                <a:latin typeface="Arial" panose="020B0604020202020204" pitchFamily="34" charset="0"/>
              </a:rPr>
              <a:t>Meta AI was directed by </a:t>
            </a:r>
            <a:r>
              <a:rPr b="0" dirty="0" sz="2000" i="0" lang="en-US" strike="noStrike" u="none">
                <a:solidFill>
                  <a:srgbClr val="FFFFFF"/>
                </a:solidFill>
                <a:effectLst/>
                <a:latin typeface="Arial" panose="020B0604020202020204" pitchFamily="34" charset="0"/>
                <a:hlinkClick r:id="rId13" tooltip="Yann LeCun"/>
              </a:rPr>
              <a:t>Yann </a:t>
            </a:r>
            <a:r>
              <a:rPr b="0" dirty="0" sz="2000" i="0" lang="en-US" err="1" strike="noStrike" u="none">
                <a:solidFill>
                  <a:schemeClr val="bg1"/>
                </a:solidFill>
                <a:effectLst/>
                <a:latin typeface="Arial" panose="020B0604020202020204" pitchFamily="34" charset="0"/>
                <a:hlinkClick r:id="rId13" tooltip="Yann LeCun"/>
              </a:rPr>
              <a:t>LeCun</a:t>
            </a:r>
            <a:r>
              <a:rPr b="0" dirty="0" sz="2000" i="0" lang="en-US">
                <a:solidFill>
                  <a:schemeClr val="bg1"/>
                </a:solidFill>
                <a:effectLst/>
                <a:latin typeface="Arial" panose="020B0604020202020204" pitchFamily="34" charset="0"/>
              </a:rPr>
              <a:t> until 2018, when Jérôme </a:t>
            </a:r>
            <a:r>
              <a:rPr b="0" dirty="0" sz="2000" i="0" lang="en-US" err="1">
                <a:solidFill>
                  <a:schemeClr val="bg1"/>
                </a:solidFill>
                <a:effectLst/>
                <a:latin typeface="Arial" panose="020B0604020202020204" pitchFamily="34" charset="0"/>
              </a:rPr>
              <a:t>Pesenti</a:t>
            </a:r>
            <a:r>
              <a:rPr b="0" dirty="0" sz="2000" i="0" lang="en-US">
                <a:solidFill>
                  <a:schemeClr val="bg1"/>
                </a:solidFill>
                <a:effectLst/>
                <a:latin typeface="Arial" panose="020B0604020202020204" pitchFamily="34" charset="0"/>
              </a:rPr>
              <a:t> succeeded the role. </a:t>
            </a:r>
            <a:r>
              <a:rPr b="0" dirty="0" sz="2000" i="0" lang="en-US" err="1">
                <a:solidFill>
                  <a:schemeClr val="bg1"/>
                </a:solidFill>
                <a:effectLst/>
                <a:latin typeface="Arial" panose="020B0604020202020204" pitchFamily="34" charset="0"/>
              </a:rPr>
              <a:t>Pesenti</a:t>
            </a:r>
            <a:r>
              <a:rPr b="0" dirty="0" sz="2000" i="0" lang="en-US">
                <a:solidFill>
                  <a:schemeClr val="bg1"/>
                </a:solidFill>
                <a:effectLst/>
                <a:latin typeface="Arial" panose="020B0604020202020204" pitchFamily="34" charset="0"/>
              </a:rPr>
              <a:t> is formerly the </a:t>
            </a:r>
            <a:r>
              <a:rPr b="0" dirty="0" sz="2000" i="0" lang="en-US" strike="noStrike" u="none">
                <a:solidFill>
                  <a:schemeClr val="bg1"/>
                </a:solidFill>
                <a:effectLst/>
                <a:latin typeface="Arial" panose="020B0604020202020204" pitchFamily="34" charset="0"/>
                <a:hlinkClick r:id="rId14" tooltip="Chief technology officer"/>
              </a:rPr>
              <a:t>CTO</a:t>
            </a:r>
            <a:r>
              <a:rPr b="0" dirty="0" sz="2000" i="0" lang="en-US">
                <a:solidFill>
                  <a:schemeClr val="bg1"/>
                </a:solidFill>
                <a:effectLst/>
                <a:latin typeface="Arial" panose="020B0604020202020204" pitchFamily="34" charset="0"/>
              </a:rPr>
              <a:t> of </a:t>
            </a:r>
            <a:r>
              <a:rPr b="0" dirty="0" sz="2000" i="0" lang="en-US" strike="noStrike" u="none">
                <a:solidFill>
                  <a:schemeClr val="bg1"/>
                </a:solidFill>
                <a:effectLst/>
                <a:latin typeface="Arial" panose="020B0604020202020204" pitchFamily="34" charset="0"/>
                <a:hlinkClick r:id="rId10" tooltip="IBM"/>
              </a:rPr>
              <a:t>IBM's</a:t>
            </a:r>
            <a:r>
              <a:rPr b="0" dirty="0" sz="2000" i="0" lang="en-US">
                <a:solidFill>
                  <a:schemeClr val="bg1"/>
                </a:solidFill>
                <a:effectLst/>
                <a:latin typeface="Arial" panose="020B0604020202020204" pitchFamily="34" charset="0"/>
              </a:rPr>
              <a:t> </a:t>
            </a:r>
            <a:r>
              <a:rPr b="0" dirty="0" sz="2000" i="0" lang="en-US" strike="noStrike" u="none">
                <a:solidFill>
                  <a:schemeClr val="bg1"/>
                </a:solidFill>
                <a:effectLst/>
                <a:latin typeface="Arial" panose="020B0604020202020204" pitchFamily="34" charset="0"/>
                <a:hlinkClick r:id="rId15" tooltip="Big data"/>
              </a:rPr>
              <a:t>big data</a:t>
            </a:r>
            <a:r>
              <a:rPr b="0" dirty="0" sz="2000" i="0" lang="en-US">
                <a:solidFill>
                  <a:schemeClr val="bg1"/>
                </a:solidFill>
                <a:effectLst/>
                <a:latin typeface="Arial" panose="020B0604020202020204" pitchFamily="34" charset="0"/>
              </a:rPr>
              <a:t> group.</a:t>
            </a:r>
          </a:p>
          <a:p>
            <a:pPr algn="l" indent="0" lvl="0" marL="0" rtl="0">
              <a:spcBef>
                <a:spcPts val="0"/>
              </a:spcBef>
              <a:spcAft>
                <a:spcPts val="1600"/>
              </a:spcAft>
              <a:buNone/>
            </a:pPr>
            <a:endParaRPr dirty="0" sz="2000">
              <a:solidFill>
                <a:schemeClr val="bg1"/>
              </a:solidFill>
            </a:endParaRPr>
          </a:p>
        </p:txBody>
      </p:sp>
      <p:cxnSp>
        <p:nvCxnSpPr>
          <p:cNvPr id="3145729" name="Google Shape;172;p39"/>
          <p:cNvCxnSpPr>
            <a:cxnSpLocks/>
          </p:cNvCxnSpPr>
          <p:nvPr/>
        </p:nvCxnSpPr>
        <p:spPr>
          <a:xfrm>
            <a:off x="210366" y="325410"/>
            <a:ext cx="2763000" cy="0"/>
          </a:xfrm>
          <a:prstGeom prst="straightConnector1"/>
          <a:noFill/>
          <a:ln w="9525" cap="flat" cmpd="sng">
            <a:solidFill>
              <a:schemeClr val="accent1"/>
            </a:solidFill>
            <a:prstDash val="solid"/>
            <a:round/>
            <a:headEnd type="none" w="med" len="med"/>
            <a:tailEnd type="none" w="med" len="med"/>
          </a:ln>
          <a:effectLst>
            <a:outerShdw algn="bl" blurRad="57150" dir="5400000" dist="19050"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 name="Shape 199"/>
        <p:cNvGrpSpPr/>
        <p:nvPr/>
      </p:nvGrpSpPr>
      <p:grpSpPr>
        <a:xfrm>
          <a:off x="0" y="0"/>
          <a:ext cx="0" cy="0"/>
          <a:chOff x="0" y="0"/>
          <a:chExt cx="0" cy="0"/>
        </a:xfrm>
      </p:grpSpPr>
      <p:sp>
        <p:nvSpPr>
          <p:cNvPr id="1048591" name="Google Shape;200;p42"/>
          <p:cNvSpPr txBox="1">
            <a:spLocks noGrp="1"/>
          </p:cNvSpPr>
          <p:nvPr>
            <p:ph type="subTitle" idx="1"/>
          </p:nvPr>
        </p:nvSpPr>
        <p:spPr>
          <a:xfrm>
            <a:off x="2481900" y="2339399"/>
            <a:ext cx="4180200" cy="979533"/>
          </a:xfrm>
          <a:prstGeom prst="rect"/>
        </p:spPr>
        <p:txBody>
          <a:bodyPr anchor="t" anchorCtr="0" bIns="91425" lIns="91425" rIns="91425" spcFirstLastPara="1" tIns="91425" wrap="square">
            <a:noAutofit/>
          </a:bodyPr>
          <a:p>
            <a:pPr algn="ctr" indent="0" lvl="0" marL="0" rtl="0">
              <a:spcBef>
                <a:spcPts val="0"/>
              </a:spcBef>
              <a:spcAft>
                <a:spcPts val="0"/>
              </a:spcAft>
              <a:buNone/>
            </a:pPr>
            <a:r>
              <a:rPr dirty="0" sz="4000" lang="en-US"/>
              <a:t>Key Features</a:t>
            </a:r>
            <a:endParaRPr dirty="0" sz="4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 name="Shape 205"/>
        <p:cNvGrpSpPr/>
        <p:nvPr/>
      </p:nvGrpSpPr>
      <p:grpSpPr>
        <a:xfrm>
          <a:off x="0" y="0"/>
          <a:ext cx="0" cy="0"/>
          <a:chOff x="0" y="0"/>
          <a:chExt cx="0" cy="0"/>
        </a:xfrm>
      </p:grpSpPr>
      <p:sp>
        <p:nvSpPr>
          <p:cNvPr id="1048597" name="Google Shape;206;p43"/>
          <p:cNvSpPr txBox="1">
            <a:spLocks noGrp="1"/>
          </p:cNvSpPr>
          <p:nvPr>
            <p:ph type="title"/>
          </p:nvPr>
        </p:nvSpPr>
        <p:spPr>
          <a:xfrm>
            <a:off x="545011" y="1303867"/>
            <a:ext cx="7566072" cy="3387083"/>
          </a:xfrm>
          <a:prstGeom prst="rect"/>
        </p:spPr>
        <p:txBody>
          <a:bodyPr anchor="b" anchorCtr="0" bIns="91425" lIns="91425" rIns="91425" spcFirstLastPara="1" tIns="91425" wrap="square">
            <a:noAutofit/>
          </a:bodyPr>
          <a:p>
            <a:pPr algn="l" indent="0" lvl="0" marL="0" rtl="0">
              <a:spcBef>
                <a:spcPts val="0"/>
              </a:spcBef>
              <a:spcAft>
                <a:spcPts val="0"/>
              </a:spcAft>
              <a:buNone/>
            </a:pPr>
            <a:r>
              <a:rPr b="0" dirty="0" sz="2800" i="0" lang="en-US" strike="noStrike" u="none">
                <a:effectLst/>
                <a:latin typeface="Roboto"/>
                <a:hlinkClick r:id="rId1"/>
              </a:rPr>
              <a:t>Meta AI utilizes user data to deliver customized content recommendations across platforms like Facebook and Instagram. This includes suggesting posts, friends, and advertisements tailored to individual preferences, enhancing user engagement and satisfaction. </a:t>
            </a:r>
            <a:endParaRPr dirty="0" sz="2800"/>
          </a:p>
        </p:txBody>
      </p:sp>
      <p:sp>
        <p:nvSpPr>
          <p:cNvPr id="1048598" name="Google Shape;208;p43"/>
          <p:cNvSpPr txBox="1">
            <a:spLocks noGrp="1"/>
          </p:cNvSpPr>
          <p:nvPr>
            <p:ph type="subTitle" idx="1"/>
          </p:nvPr>
        </p:nvSpPr>
        <p:spPr>
          <a:xfrm>
            <a:off x="352185" y="163718"/>
            <a:ext cx="3975862" cy="783617"/>
          </a:xfrm>
          <a:prstGeom prst="rect"/>
        </p:spPr>
        <p:txBody>
          <a:bodyPr anchor="t" anchorCtr="0" bIns="91425" lIns="91425" rIns="91425" spcFirstLastPara="1" tIns="91425" wrap="square">
            <a:noAutofit/>
          </a:bodyPr>
          <a:p>
            <a:pPr algn="l" indent="0" lvl="0" marL="0" rtl="0">
              <a:spcBef>
                <a:spcPts val="0"/>
              </a:spcBef>
              <a:spcAft>
                <a:spcPts val="0"/>
              </a:spcAft>
              <a:buNone/>
            </a:pPr>
            <a:r>
              <a:rPr b="1" dirty="0" sz="3200" i="0" lang="en-US">
                <a:solidFill>
                  <a:schemeClr val="tx2">
                    <a:lumMod val="75000"/>
                  </a:schemeClr>
                </a:solidFill>
                <a:effectLst/>
                <a:latin typeface="Roboto"/>
              </a:rPr>
              <a:t>Personalization</a:t>
            </a:r>
            <a:endParaRPr dirty="0" sz="2400">
              <a:solidFill>
                <a:schemeClr val="tx2">
                  <a:lumMod val="7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Shape 213"/>
        <p:cNvGrpSpPr/>
        <p:nvPr/>
      </p:nvGrpSpPr>
      <p:grpSpPr>
        <a:xfrm>
          <a:off x="0" y="0"/>
          <a:ext cx="0" cy="0"/>
          <a:chOff x="0" y="0"/>
          <a:chExt cx="0" cy="0"/>
        </a:xfrm>
      </p:grpSpPr>
      <p:sp>
        <p:nvSpPr>
          <p:cNvPr id="1048603" name="Google Shape;214;p44"/>
          <p:cNvSpPr txBox="1">
            <a:spLocks noGrp="1"/>
          </p:cNvSpPr>
          <p:nvPr>
            <p:ph type="title"/>
          </p:nvPr>
        </p:nvSpPr>
        <p:spPr>
          <a:xfrm>
            <a:off x="508000" y="414022"/>
            <a:ext cx="4629300" cy="941400"/>
          </a:xfrm>
          <a:prstGeom prst="rect"/>
        </p:spPr>
        <p:txBody>
          <a:bodyPr anchor="t" anchorCtr="0" bIns="91425" lIns="91425" rIns="91425" spcFirstLastPara="1" tIns="91425" wrap="square">
            <a:noAutofit/>
          </a:bodyPr>
          <a:p>
            <a:pPr algn="l" indent="0" lvl="0" marL="0" rtl="0">
              <a:spcBef>
                <a:spcPts val="0"/>
              </a:spcBef>
              <a:spcAft>
                <a:spcPts val="0"/>
              </a:spcAft>
              <a:buNone/>
            </a:pPr>
            <a:r>
              <a:rPr b="1" dirty="0" i="0" lang="en-US">
                <a:solidFill>
                  <a:schemeClr val="tx2">
                    <a:lumMod val="75000"/>
                  </a:schemeClr>
                </a:solidFill>
                <a:effectLst/>
                <a:latin typeface="Roboto"/>
              </a:rPr>
              <a:t>Natural Language Processing (NLP)</a:t>
            </a:r>
            <a:endParaRPr dirty="0">
              <a:solidFill>
                <a:schemeClr val="tx2">
                  <a:lumMod val="75000"/>
                </a:schemeClr>
              </a:solidFill>
            </a:endParaRPr>
          </a:p>
        </p:txBody>
      </p:sp>
      <p:sp>
        <p:nvSpPr>
          <p:cNvPr id="1048604" name="Google Shape;215;p44"/>
          <p:cNvSpPr txBox="1">
            <a:spLocks noGrp="1"/>
          </p:cNvSpPr>
          <p:nvPr>
            <p:ph type="body" idx="1"/>
          </p:nvPr>
        </p:nvSpPr>
        <p:spPr>
          <a:xfrm>
            <a:off x="508000" y="2150342"/>
            <a:ext cx="8432800" cy="2760900"/>
          </a:xfrm>
          <a:prstGeom prst="rect"/>
        </p:spPr>
        <p:txBody>
          <a:bodyPr anchor="t" anchorCtr="0" bIns="91425" lIns="91425" rIns="91425" spcFirstLastPara="1" tIns="91425" wrap="square">
            <a:noAutofit/>
          </a:bodyPr>
          <a:p>
            <a:pPr algn="l" indent="0" lvl="0" marL="0" rtl="0">
              <a:spcBef>
                <a:spcPts val="0"/>
              </a:spcBef>
              <a:spcAft>
                <a:spcPts val="0"/>
              </a:spcAft>
              <a:buNone/>
            </a:pPr>
            <a:r>
              <a:rPr b="0" dirty="0" sz="2400" i="0" lang="en-US" err="1" strike="noStrike" u="none">
                <a:effectLst/>
                <a:latin typeface="Roboto"/>
                <a:hlinkClick r:id="rId1"/>
              </a:rPr>
              <a:t>MetaAI</a:t>
            </a:r>
            <a:r>
              <a:rPr b="0" dirty="0" sz="2400" i="0" lang="en-US" strike="noStrike" u="none">
                <a:effectLst/>
                <a:latin typeface="Roboto"/>
                <a:hlinkClick r:id="rId1"/>
              </a:rPr>
              <a:t> employs NLP techniques to understand and generate human language. This capability underpins features such as translation services on Facebook and Instagram, as well as conversational interactions with users, making communication more seamless and intuitive. </a:t>
            </a:r>
            <a:r>
              <a:rPr b="0" dirty="0" i="0" lang="en-US">
                <a:effectLst/>
                <a:latin typeface="Roboto"/>
              </a:rPr>
              <a: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 name="Shape 220"/>
        <p:cNvGrpSpPr/>
        <p:nvPr/>
      </p:nvGrpSpPr>
      <p:grpSpPr>
        <a:xfrm>
          <a:off x="0" y="0"/>
          <a:ext cx="0" cy="0"/>
          <a:chOff x="0" y="0"/>
          <a:chExt cx="0" cy="0"/>
        </a:xfrm>
      </p:grpSpPr>
      <p:sp>
        <p:nvSpPr>
          <p:cNvPr id="1048612" name="Google Shape;221;p45"/>
          <p:cNvSpPr txBox="1">
            <a:spLocks noGrp="1"/>
          </p:cNvSpPr>
          <p:nvPr>
            <p:ph type="title" idx="4"/>
          </p:nvPr>
        </p:nvSpPr>
        <p:spPr>
          <a:xfrm>
            <a:off x="396633" y="526691"/>
            <a:ext cx="5411500" cy="941400"/>
          </a:xfrm>
          <a:prstGeom prst="rect"/>
        </p:spPr>
        <p:txBody>
          <a:bodyPr anchor="t" anchorCtr="0" bIns="91425" lIns="91425" rIns="91425" spcFirstLastPara="1" tIns="91425" wrap="square">
            <a:noAutofit/>
          </a:bodyPr>
          <a:p>
            <a:pPr algn="l" indent="0" lvl="0" marL="0" rtl="0">
              <a:spcBef>
                <a:spcPts val="0"/>
              </a:spcBef>
              <a:spcAft>
                <a:spcPts val="0"/>
              </a:spcAft>
              <a:buNone/>
            </a:pPr>
            <a:r>
              <a:rPr b="1" dirty="0" i="0" lang="en-US">
                <a:solidFill>
                  <a:schemeClr val="tx2">
                    <a:lumMod val="75000"/>
                  </a:schemeClr>
                </a:solidFill>
                <a:effectLst/>
                <a:latin typeface="Roboto"/>
              </a:rPr>
              <a:t> </a:t>
            </a:r>
            <a:r>
              <a:rPr b="1" dirty="0" sz="2800" i="0" lang="en-US">
                <a:solidFill>
                  <a:schemeClr val="tx2">
                    <a:lumMod val="75000"/>
                  </a:schemeClr>
                </a:solidFill>
                <a:effectLst/>
                <a:latin typeface="Roboto"/>
              </a:rPr>
              <a:t>Image and Video Recognition</a:t>
            </a:r>
            <a:endParaRPr dirty="0" sz="2800">
              <a:solidFill>
                <a:schemeClr val="tx2">
                  <a:lumMod val="75000"/>
                </a:schemeClr>
              </a:solidFill>
            </a:endParaRPr>
          </a:p>
        </p:txBody>
      </p:sp>
      <p:sp>
        <p:nvSpPr>
          <p:cNvPr id="1048613" name="Google Shape;224;p45"/>
          <p:cNvSpPr txBox="1">
            <a:spLocks noGrp="1"/>
          </p:cNvSpPr>
          <p:nvPr>
            <p:ph type="subTitle" idx="1"/>
          </p:nvPr>
        </p:nvSpPr>
        <p:spPr>
          <a:xfrm>
            <a:off x="1053450" y="1710267"/>
            <a:ext cx="7037100" cy="2435842"/>
          </a:xfrm>
          <a:prstGeom prst="rect"/>
        </p:spPr>
        <p:txBody>
          <a:bodyPr anchor="t" anchorCtr="0" bIns="91425" lIns="91425" rIns="91425" spcFirstLastPara="1" tIns="91425" wrap="square">
            <a:noAutofit/>
          </a:bodyPr>
          <a:p>
            <a:pPr algn="ctr" indent="0" lvl="0" marL="0" rtl="0">
              <a:spcBef>
                <a:spcPts val="0"/>
              </a:spcBef>
              <a:spcAft>
                <a:spcPts val="0"/>
              </a:spcAft>
              <a:buNone/>
            </a:pPr>
            <a:r>
              <a:rPr b="0" dirty="0" sz="2800" i="0" lang="en-US" strike="noStrike" u="none">
                <a:effectLst/>
                <a:latin typeface="Roboto"/>
                <a:hlinkClick r:id="rId1"/>
              </a:rPr>
              <a:t>The AI system can identify objects, faces, and scenes in user-generated content. This technology is used for tagging photos, improving content discovery, and enhancing user interactions through visual recognition.</a:t>
            </a:r>
            <a:r>
              <a:rPr b="0" dirty="0" sz="2800" i="0" lang="en-US">
                <a:effectLst/>
                <a:latin typeface="Roboto"/>
              </a:rPr>
              <a:t>.</a:t>
            </a:r>
            <a:endParaRPr dirty="0"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xmlns:r="http://schemas.openxmlformats.org/officeDocument/2006/relationships" r:embed="rId1">
            <a:alphaModFix/>
          </a:blip>
          <a:stretch>
            <a:fillRect/>
          </a:stretch>
        </a:blipFill>
        <a:effectLst/>
      </p:bgPr>
    </p:bg>
    <p:spTree>
      <p:nvGrpSpPr>
        <p:cNvPr id="52" name="Shape 258"/>
        <p:cNvGrpSpPr/>
        <p:nvPr/>
      </p:nvGrpSpPr>
      <p:grpSpPr>
        <a:xfrm>
          <a:off x="0" y="0"/>
          <a:ext cx="0" cy="0"/>
          <a:chOff x="0" y="0"/>
          <a:chExt cx="0" cy="0"/>
        </a:xfrm>
      </p:grpSpPr>
      <p:sp>
        <p:nvSpPr>
          <p:cNvPr id="1048617" name="Google Shape;259;p47"/>
          <p:cNvSpPr txBox="1">
            <a:spLocks noGrp="1"/>
          </p:cNvSpPr>
          <p:nvPr>
            <p:ph type="title"/>
          </p:nvPr>
        </p:nvSpPr>
        <p:spPr>
          <a:xfrm>
            <a:off x="348867" y="592396"/>
            <a:ext cx="3845723" cy="766081"/>
          </a:xfrm>
          <a:prstGeom prst="rect"/>
        </p:spPr>
        <p:txBody>
          <a:bodyPr anchor="t" anchorCtr="0" bIns="91425" lIns="91425" rIns="91425" spcFirstLastPara="1" tIns="91425" wrap="square">
            <a:noAutofit/>
          </a:bodyPr>
          <a:p>
            <a:pPr algn="l" indent="0" lvl="0" marL="0" rtl="0">
              <a:spcBef>
                <a:spcPts val="0"/>
              </a:spcBef>
              <a:spcAft>
                <a:spcPts val="0"/>
              </a:spcAft>
              <a:buNone/>
            </a:pPr>
            <a:r>
              <a:rPr b="1" dirty="0" i="0" lang="en-US">
                <a:solidFill>
                  <a:schemeClr val="tx2">
                    <a:lumMod val="75000"/>
                  </a:schemeClr>
                </a:solidFill>
                <a:effectLst/>
                <a:latin typeface="Roboto"/>
              </a:rPr>
              <a:t>Content Moderation</a:t>
            </a:r>
            <a:endParaRPr dirty="0">
              <a:solidFill>
                <a:schemeClr val="tx2">
                  <a:lumMod val="75000"/>
                </a:schemeClr>
              </a:solidFill>
            </a:endParaRPr>
          </a:p>
        </p:txBody>
      </p:sp>
      <p:cxnSp>
        <p:nvCxnSpPr>
          <p:cNvPr id="3145730" name="Google Shape;260;p47"/>
          <p:cNvCxnSpPr>
            <a:cxnSpLocks/>
          </p:cNvCxnSpPr>
          <p:nvPr/>
        </p:nvCxnSpPr>
        <p:spPr>
          <a:xfrm>
            <a:off x="791795" y="592396"/>
            <a:ext cx="2763000" cy="0"/>
          </a:xfrm>
          <a:prstGeom prst="straightConnector1"/>
          <a:noFill/>
          <a:ln w="9525" cap="flat" cmpd="sng">
            <a:solidFill>
              <a:schemeClr val="accent1"/>
            </a:solidFill>
            <a:prstDash val="solid"/>
            <a:round/>
            <a:headEnd type="none" w="med" len="med"/>
            <a:tailEnd type="none" w="med" len="med"/>
          </a:ln>
          <a:effectLst>
            <a:outerShdw algn="bl" blurRad="57150" dir="5400000" dist="19050" rotWithShape="0">
              <a:srgbClr val="FFFFFF">
                <a:alpha val="50000"/>
              </a:srgbClr>
            </a:outerShdw>
          </a:effectLst>
        </p:spPr>
      </p:cxnSp>
      <p:sp>
        <p:nvSpPr>
          <p:cNvPr id="1048618" name="Google Shape;240;p46"/>
          <p:cNvSpPr txBox="1"/>
          <p:nvPr/>
        </p:nvSpPr>
        <p:spPr>
          <a:xfrm>
            <a:off x="76200" y="2099463"/>
            <a:ext cx="8991600" cy="3044037"/>
          </a:xfrm>
          <a:prstGeom prst="rect"/>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r>
              <a:rPr b="0" dirty="0" sz="2800" i="0" lang="en-US" strike="noStrike" u="none">
                <a:effectLst/>
                <a:latin typeface="Roboto"/>
                <a:hlinkClick r:id="rId2"/>
              </a:rPr>
              <a:t>Meta AI plays a crucial role in detecting harmful content, such as hate speech and graphic violence, helping to maintain a safe online environment. It can automatically flag inappropriate content for review, thus supporting   community standards. </a:t>
            </a:r>
            <a:endParaRPr dirty="0" sz="2800" lang="en-US">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6" name="Shape 264"/>
        <p:cNvGrpSpPr/>
        <p:nvPr/>
      </p:nvGrpSpPr>
      <p:grpSpPr>
        <a:xfrm>
          <a:off x="0" y="0"/>
          <a:ext cx="0" cy="0"/>
          <a:chOff x="0" y="0"/>
          <a:chExt cx="0" cy="0"/>
        </a:xfrm>
      </p:grpSpPr>
      <p:sp>
        <p:nvSpPr>
          <p:cNvPr id="1048623" name="Google Shape;265;p48"/>
          <p:cNvSpPr txBox="1">
            <a:spLocks noGrp="1"/>
          </p:cNvSpPr>
          <p:nvPr>
            <p:ph type="title"/>
          </p:nvPr>
        </p:nvSpPr>
        <p:spPr>
          <a:xfrm>
            <a:off x="3581452" y="491290"/>
            <a:ext cx="3451225" cy="539858"/>
          </a:xfrm>
          <a:prstGeom prst="rect"/>
        </p:spPr>
        <p:txBody>
          <a:bodyPr anchor="b" anchorCtr="0" bIns="91425" lIns="91425" rIns="91425" spcFirstLastPara="1" tIns="91425" wrap="square">
            <a:noAutofit/>
          </a:bodyPr>
          <a:p>
            <a:pPr algn="l" indent="0" lvl="0" marL="0" rtl="0">
              <a:spcBef>
                <a:spcPts val="0"/>
              </a:spcBef>
              <a:spcAft>
                <a:spcPts val="0"/>
              </a:spcAft>
              <a:buNone/>
            </a:pPr>
            <a:r>
              <a:rPr b="1" dirty="0" sz="2800" i="0" lang="en-US">
                <a:solidFill>
                  <a:schemeClr val="tx2">
                    <a:lumMod val="75000"/>
                  </a:schemeClr>
                </a:solidFill>
                <a:effectLst/>
                <a:latin typeface="Roboto"/>
              </a:rPr>
              <a:t>Creative Tools</a:t>
            </a:r>
            <a:endParaRPr dirty="0" sz="2800">
              <a:solidFill>
                <a:schemeClr val="tx2">
                  <a:lumMod val="75000"/>
                </a:schemeClr>
              </a:solidFill>
            </a:endParaRPr>
          </a:p>
        </p:txBody>
      </p:sp>
      <p:sp>
        <p:nvSpPr>
          <p:cNvPr id="1048624" name="Google Shape;266;p48"/>
          <p:cNvSpPr txBox="1">
            <a:spLocks noGrp="1"/>
          </p:cNvSpPr>
          <p:nvPr>
            <p:ph type="body" idx="1"/>
          </p:nvPr>
        </p:nvSpPr>
        <p:spPr>
          <a:xfrm>
            <a:off x="2142067" y="1388532"/>
            <a:ext cx="7001925" cy="3448159"/>
          </a:xfrm>
          <a:prstGeom prst="rect"/>
        </p:spPr>
        <p:txBody>
          <a:bodyPr anchor="t" anchorCtr="0" bIns="91425" lIns="91425" rIns="91425" spcFirstLastPara="1" tIns="91425" wrap="square">
            <a:noAutofit/>
          </a:bodyPr>
          <a:p>
            <a:pPr algn="ctr" indent="0" marL="0">
              <a:spcAft>
                <a:spcPts val="1600"/>
              </a:spcAft>
              <a:buNone/>
            </a:pPr>
            <a:r>
              <a:rPr b="0" dirty="0" sz="2800" i="0" lang="en-US" strike="noStrike">
                <a:effectLst/>
                <a:latin typeface="Roboto"/>
                <a:hlinkClick r:id="rId1"/>
              </a:rPr>
              <a:t>Meta AI offers tools for generating text, images, and videos. Users can create content by simply typing prompts, and the AI will generate responses or visuals accordingly. This includes features for creating GIFs and stickers, as well as short videos from static images.</a:t>
            </a:r>
            <a:endParaRPr dirty="0" sz="2400"/>
          </a:p>
        </p:txBody>
      </p:sp>
      <p:cxnSp>
        <p:nvCxnSpPr>
          <p:cNvPr id="3145731" name="Google Shape;267;p48"/>
          <p:cNvCxnSpPr>
            <a:cxnSpLocks/>
          </p:cNvCxnSpPr>
          <p:nvPr/>
        </p:nvCxnSpPr>
        <p:spPr>
          <a:xfrm>
            <a:off x="2133602" y="1950171"/>
            <a:ext cx="0" cy="2189700"/>
          </a:xfrm>
          <a:prstGeom prst="straightConnector1"/>
          <a:noFill/>
          <a:ln w="9525" cap="flat" cmpd="sng">
            <a:solidFill>
              <a:schemeClr val="accent1"/>
            </a:solidFill>
            <a:prstDash val="solid"/>
            <a:round/>
            <a:headEnd type="none" w="med" len="med"/>
            <a:tailEnd type="none" w="med" len="med"/>
          </a:ln>
          <a:effectLst>
            <a:outerShdw algn="bl" blurRad="57150" dir="5400000" dist="19050" rotWithShape="0">
              <a:srgbClr val="FFFFFF">
                <a:alpha val="50000"/>
              </a:srgbClr>
            </a:outerShdw>
          </a:effectLst>
        </p:spPr>
      </p:cxnSp>
      <p:pic>
        <p:nvPicPr>
          <p:cNvPr id="2097155" name="Google Shape;268;p48"/>
          <p:cNvPicPr preferRelativeResize="0">
            <a:picLocks/>
          </p:cNvPicPr>
          <p:nvPr/>
        </p:nvPicPr>
        <p:blipFill rotWithShape="1">
          <a:blip xmlns:r="http://schemas.openxmlformats.org/officeDocument/2006/relationships" r:embed="rId2">
            <a:alphaModFix/>
          </a:blip>
          <a:srcRect l="18080" t="-2202" r="23480" b="-2192"/>
          <a:stretch>
            <a:fillRect/>
          </a:stretch>
        </p:blipFill>
        <p:spPr>
          <a:xfrm>
            <a:off x="-2572733" y="-152896"/>
            <a:ext cx="4714800" cy="5616900"/>
          </a:xfrm>
          <a:prstGeom prst="flowChartDelay"/>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xmlns:r="http://schemas.openxmlformats.org/officeDocument/2006/relationships" r:embed="rId1">
            <a:alphaModFix/>
          </a:blip>
          <a:stretch>
            <a:fillRect/>
          </a:stretch>
        </a:blipFill>
        <a:effectLst/>
      </p:bgPr>
    </p:bg>
    <p:spTree>
      <p:nvGrpSpPr>
        <p:cNvPr id="60" name="Shape 272"/>
        <p:cNvGrpSpPr/>
        <p:nvPr/>
      </p:nvGrpSpPr>
      <p:grpSpPr>
        <a:xfrm>
          <a:off x="0" y="0"/>
          <a:ext cx="0" cy="0"/>
          <a:chOff x="0" y="0"/>
          <a:chExt cx="0" cy="0"/>
        </a:xfrm>
      </p:grpSpPr>
      <p:sp>
        <p:nvSpPr>
          <p:cNvPr id="1048629" name="Google Shape;273;p49"/>
          <p:cNvSpPr txBox="1">
            <a:spLocks noGrp="1"/>
          </p:cNvSpPr>
          <p:nvPr>
            <p:ph type="ctrTitle"/>
          </p:nvPr>
        </p:nvSpPr>
        <p:spPr>
          <a:xfrm>
            <a:off x="1273500" y="793846"/>
            <a:ext cx="6597000" cy="985200"/>
          </a:xfrm>
          <a:prstGeom prst="rect"/>
        </p:spPr>
        <p:txBody>
          <a:bodyPr anchor="t" anchorCtr="0" bIns="91425" lIns="91425" rIns="91425" spcFirstLastPara="1" tIns="91425" wrap="square">
            <a:noAutofit/>
          </a:bodyPr>
          <a:p>
            <a:pPr algn="ctr" indent="0" lvl="0" marL="0" rtl="0">
              <a:spcBef>
                <a:spcPts val="0"/>
              </a:spcBef>
              <a:spcAft>
                <a:spcPts val="0"/>
              </a:spcAft>
              <a:buNone/>
            </a:pPr>
            <a:r>
              <a:rPr b="1" dirty="0" i="0" lang="en-US">
                <a:solidFill>
                  <a:schemeClr val="tx2">
                    <a:lumMod val="75000"/>
                  </a:schemeClr>
                </a:solidFill>
                <a:effectLst/>
                <a:latin typeface="Roboto"/>
              </a:rPr>
              <a:t>Advanced Chatbots</a:t>
            </a:r>
            <a:endParaRPr dirty="0">
              <a:solidFill>
                <a:schemeClr val="tx2">
                  <a:lumMod val="75000"/>
                </a:schemeClr>
              </a:solidFill>
            </a:endParaRPr>
          </a:p>
        </p:txBody>
      </p:sp>
      <p:sp>
        <p:nvSpPr>
          <p:cNvPr id="1048630" name="Google Shape;274;p49"/>
          <p:cNvSpPr txBox="1">
            <a:spLocks noGrp="1"/>
          </p:cNvSpPr>
          <p:nvPr>
            <p:ph type="subTitle" idx="1"/>
          </p:nvPr>
        </p:nvSpPr>
        <p:spPr>
          <a:xfrm>
            <a:off x="728133" y="2130056"/>
            <a:ext cx="8060265" cy="1713809"/>
          </a:xfrm>
          <a:prstGeom prst="rect"/>
        </p:spPr>
        <p:txBody>
          <a:bodyPr anchor="t" anchorCtr="0" bIns="91425" lIns="91425" rIns="91425" spcFirstLastPara="1" tIns="91425" wrap="square">
            <a:noAutofit/>
          </a:bodyPr>
          <a:p>
            <a:pPr algn="ctr" indent="0" lvl="0" marL="0" rtl="0">
              <a:spcBef>
                <a:spcPts val="0"/>
              </a:spcBef>
              <a:spcAft>
                <a:spcPts val="0"/>
              </a:spcAft>
              <a:buNone/>
            </a:pPr>
            <a:r>
              <a:rPr b="0" dirty="0" sz="2400" i="0" lang="en-US" strike="noStrike" u="none">
                <a:effectLst/>
                <a:latin typeface="Roboto"/>
                <a:hlinkClick r:id="rId2"/>
              </a:rPr>
              <a:t>Meta AI's chatbots are designed to provide engaging and personalized interactions. They can anticipate user needs and offer proactive responses, making conversations more lifelike and relevant.</a:t>
            </a:r>
            <a:endParaRPr dirty="0" sz="2400"/>
          </a:p>
        </p:txBody>
      </p:sp>
      <p:cxnSp>
        <p:nvCxnSpPr>
          <p:cNvPr id="3145732" name="Google Shape;275;p49"/>
          <p:cNvCxnSpPr>
            <a:cxnSpLocks/>
          </p:cNvCxnSpPr>
          <p:nvPr/>
        </p:nvCxnSpPr>
        <p:spPr>
          <a:xfrm>
            <a:off x="3190500" y="794385"/>
            <a:ext cx="2763000" cy="0"/>
          </a:xfrm>
          <a:prstGeom prst="straightConnector1"/>
          <a:noFill/>
          <a:ln w="9525" cap="flat" cmpd="sng">
            <a:solidFill>
              <a:schemeClr val="accent1"/>
            </a:solidFill>
            <a:prstDash val="solid"/>
            <a:round/>
            <a:headEnd type="none" w="med" len="med"/>
            <a:tailEnd type="none" w="med" len="med"/>
          </a:ln>
          <a:effectLst>
            <a:outerShdw algn="bl" blurRad="57150" dir="5400000" dist="19050"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PERPLEXITY AI</dc:title>
  <dc:creator>Infinix X6725</dc:creator>
  <cp:lastModifiedBy>BELMONTE</cp:lastModifiedBy>
  <dcterms:created xsi:type="dcterms:W3CDTF">2026-01-21T13:05:25Z</dcterms:created>
  <dcterms:modified xsi:type="dcterms:W3CDTF">2026-01-21T13:05:25Z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c3f493eb9323420a9598179fe463fbff</vt:lpwstr>
  </property>
</Properties>
</file>